
<file path=[Content_Types].xml><?xml version="1.0" encoding="utf-8"?>
<Types xmlns="http://schemas.openxmlformats.org/package/2006/content-types">
  <Default Extension="jpeg" ContentType="image/jpeg"/>
  <Default Extension="JPG" ContentType="image/.jpg"/>
  <Default Extension="png" ContentType="image/png"/>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49.svg" ContentType="image/svg+xml"/>
  <Override PartName="/ppt/media/image51.svg" ContentType="image/svg+xml"/>
  <Override PartName="/ppt/media/image54.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Override PartName="/ppt/webExtensions/webExtension1.xml" ContentType="application/vnd.wps-officedocument.webExtension+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9" r:id="rId3"/>
  </p:sldMasterIdLst>
  <p:notesMasterIdLst>
    <p:notesMasterId r:id="rId5"/>
  </p:notesMasterIdLst>
  <p:handoutMasterIdLst>
    <p:handoutMasterId r:id="rId39"/>
  </p:handoutMasterIdLst>
  <p:sldIdLst>
    <p:sldId id="6124" r:id="rId4"/>
    <p:sldId id="6597" r:id="rId6"/>
    <p:sldId id="6877" r:id="rId7"/>
    <p:sldId id="6973" r:id="rId8"/>
    <p:sldId id="6974" r:id="rId9"/>
    <p:sldId id="6785" r:id="rId10"/>
    <p:sldId id="6867" r:id="rId11"/>
    <p:sldId id="7099" r:id="rId12"/>
    <p:sldId id="7098" r:id="rId13"/>
    <p:sldId id="7020" r:id="rId14"/>
    <p:sldId id="6868" r:id="rId15"/>
    <p:sldId id="6869" r:id="rId16"/>
    <p:sldId id="6870" r:id="rId17"/>
    <p:sldId id="6871" r:id="rId18"/>
    <p:sldId id="6872" r:id="rId19"/>
    <p:sldId id="6873" r:id="rId20"/>
    <p:sldId id="6874" r:id="rId21"/>
    <p:sldId id="6875" r:id="rId22"/>
    <p:sldId id="6941" r:id="rId23"/>
    <p:sldId id="6876" r:id="rId24"/>
    <p:sldId id="6881" r:id="rId25"/>
    <p:sldId id="6882" r:id="rId26"/>
    <p:sldId id="6883" r:id="rId27"/>
    <p:sldId id="6613" r:id="rId28"/>
    <p:sldId id="6601" r:id="rId29"/>
    <p:sldId id="7089" r:id="rId30"/>
    <p:sldId id="7090" r:id="rId31"/>
    <p:sldId id="6886" r:id="rId32"/>
    <p:sldId id="6887" r:id="rId33"/>
    <p:sldId id="6888" r:id="rId34"/>
    <p:sldId id="6889" r:id="rId35"/>
    <p:sldId id="6890" r:id="rId36"/>
    <p:sldId id="6894" r:id="rId37"/>
    <p:sldId id="4302" r:id="rId38"/>
  </p:sldIdLst>
  <p:sldSz cx="12192000" cy="6858000"/>
  <p:notesSz cx="6797675" cy="9929495"/>
  <p:custDataLst>
    <p:tags r:id="rId4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501D804-B2B1-4D4D-9955-21681028DD7D}">
          <p14:sldIdLst>
            <p14:sldId id="6124"/>
            <p14:sldId id="6597"/>
            <p14:sldId id="6877"/>
            <p14:sldId id="6973"/>
            <p14:sldId id="6974"/>
            <p14:sldId id="6785"/>
            <p14:sldId id="6867"/>
            <p14:sldId id="7099"/>
            <p14:sldId id="7098"/>
            <p14:sldId id="7020"/>
            <p14:sldId id="6868"/>
            <p14:sldId id="6869"/>
            <p14:sldId id="6870"/>
            <p14:sldId id="6871"/>
            <p14:sldId id="6872"/>
            <p14:sldId id="6873"/>
            <p14:sldId id="6874"/>
            <p14:sldId id="6875"/>
            <p14:sldId id="6941"/>
            <p14:sldId id="6876"/>
            <p14:sldId id="6881"/>
            <p14:sldId id="6882"/>
            <p14:sldId id="6883"/>
            <p14:sldId id="6613"/>
            <p14:sldId id="6601"/>
            <p14:sldId id="7089"/>
            <p14:sldId id="7090"/>
            <p14:sldId id="6886"/>
            <p14:sldId id="6887"/>
            <p14:sldId id="6888"/>
            <p14:sldId id="6889"/>
            <p14:sldId id="6890"/>
            <p14:sldId id="6894"/>
            <p14:sldId id="4302"/>
          </p14:sldIdLst>
        </p14:section>
      </p14:sectionLst>
    </p:ext>
    <p:ext uri="{EFAFB233-063F-42B5-8137-9DF3F51BA10A}">
      <p15:sldGuideLst xmlns:p15="http://schemas.microsoft.com/office/powerpoint/2012/main">
        <p15:guide id="1" orient="horz" pos="2408" userDrawn="1">
          <p15:clr>
            <a:srgbClr val="A4A3A4"/>
          </p15:clr>
        </p15:guide>
        <p15:guide id="2" pos="356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yi linlin" initials="yl" lastIdx="5" clrIdx="0"/>
  <p:cmAuthor id="2" name="作者" initials="A" lastIdx="0" clrIdx="1"/>
  <p:cmAuthor id="3" name="Administrator" initials="A" lastIdx="1" clrIdx="2"/>
  <p:cmAuthor id="4" name="ThinkPad" initials="T" lastIdx="1" clrIdx="3"/>
  <p:cmAuthor id="5" name="dp_zhou" initials="d" lastIdx="1" clrIdx="4"/>
  <p:cmAuthor id="6" name="tipdm" initials="t" lastIdx="1" clrIdx="5"/>
  <p:cmAuthor id="7" name="zhang" initials="z" lastIdx="1" clrIdx="6"/>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D5AFAE"/>
    <a:srgbClr val="C0504D"/>
    <a:srgbClr val="587FB3"/>
    <a:srgbClr val="EAF3B0"/>
    <a:srgbClr val="80B891"/>
    <a:srgbClr val="A8A0B7"/>
    <a:srgbClr val="7B6993"/>
    <a:srgbClr val="F4C966"/>
    <a:srgbClr val="00419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7453" autoAdjust="0"/>
    <p:restoredTop sz="34502" autoAdjust="0"/>
  </p:normalViewPr>
  <p:slideViewPr>
    <p:cSldViewPr snapToGrid="0" showGuides="1">
      <p:cViewPr varScale="1">
        <p:scale>
          <a:sx n="79" d="100"/>
          <a:sy n="79" d="100"/>
        </p:scale>
        <p:origin x="57" y="363"/>
      </p:cViewPr>
      <p:guideLst>
        <p:guide orient="horz" pos="2408"/>
        <p:guide pos="3562"/>
      </p:guideLst>
    </p:cSldViewPr>
  </p:slideViewPr>
  <p:notesTextViewPr>
    <p:cViewPr>
      <p:scale>
        <a:sx n="1" d="1"/>
        <a:sy n="1" d="1"/>
      </p:scale>
      <p:origin x="0" y="0"/>
    </p:cViewPr>
  </p:notesTextViewPr>
  <p:notesViewPr>
    <p:cSldViewPr snapToGrid="0">
      <p:cViewPr varScale="1">
        <p:scale>
          <a:sx n="87" d="100"/>
          <a:sy n="87" d="100"/>
        </p:scale>
        <p:origin x="3840" y="7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 Type="http://schemas.openxmlformats.org/officeDocument/2006/relationships/slide" Target="slides/slide4.xml"/><Relationship Id="rId7" Type="http://schemas.openxmlformats.org/officeDocument/2006/relationships/slide" Target="slides/slide3.xml"/><Relationship Id="rId6" Type="http://schemas.openxmlformats.org/officeDocument/2006/relationships/slide" Target="slides/slide2.xml"/><Relationship Id="rId5" Type="http://schemas.openxmlformats.org/officeDocument/2006/relationships/notesMaster" Target="notesMasters/notesMaster1.xml"/><Relationship Id="rId44" Type="http://schemas.openxmlformats.org/officeDocument/2006/relationships/tags" Target="tags/tag445.xml"/><Relationship Id="rId43" Type="http://schemas.openxmlformats.org/officeDocument/2006/relationships/commentAuthors" Target="commentAuthors.xml"/><Relationship Id="rId42" Type="http://schemas.openxmlformats.org/officeDocument/2006/relationships/tableStyles" Target="tableStyles.xml"/><Relationship Id="rId41" Type="http://schemas.openxmlformats.org/officeDocument/2006/relationships/viewProps" Target="viewProps.xml"/><Relationship Id="rId40" Type="http://schemas.openxmlformats.org/officeDocument/2006/relationships/presProps" Target="presProps.xml"/><Relationship Id="rId4" Type="http://schemas.openxmlformats.org/officeDocument/2006/relationships/slide" Target="slides/slide1.xml"/><Relationship Id="rId39" Type="http://schemas.openxmlformats.org/officeDocument/2006/relationships/handoutMaster" Target="handoutMasters/handoutMaster1.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21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0443" y="1"/>
            <a:ext cx="2945659" cy="498215"/>
          </a:xfrm>
          <a:prstGeom prst="rect">
            <a:avLst/>
          </a:prstGeom>
        </p:spPr>
        <p:txBody>
          <a:bodyPr vert="horz" lIns="91440" tIns="45720" rIns="91440" bIns="45720" rtlCol="0"/>
          <a:lstStyle>
            <a:lvl1pPr algn="r">
              <a:defRPr sz="1200"/>
            </a:lvl1pPr>
          </a:lstStyle>
          <a:p>
            <a:fld id="{6ADC493E-F9B4-4E91-B56C-1535FD672122}" type="datetimeFigureOut">
              <a:rPr lang="zh-CN" altLang="en-US" smtClean="0"/>
            </a:fld>
            <a:endParaRPr lang="zh-CN" altLang="en-US"/>
          </a:p>
        </p:txBody>
      </p:sp>
      <p:sp>
        <p:nvSpPr>
          <p:cNvPr id="4" name="页脚占位符 3"/>
          <p:cNvSpPr>
            <a:spLocks noGrp="1"/>
          </p:cNvSpPr>
          <p:nvPr>
            <p:ph type="ftr" sz="quarter" idx="2"/>
          </p:nvPr>
        </p:nvSpPr>
        <p:spPr>
          <a:xfrm>
            <a:off x="0" y="9431600"/>
            <a:ext cx="2945659" cy="498214"/>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0443" y="9431600"/>
            <a:ext cx="2945659" cy="498214"/>
          </a:xfrm>
          <a:prstGeom prst="rect">
            <a:avLst/>
          </a:prstGeom>
        </p:spPr>
        <p:txBody>
          <a:bodyPr vert="horz" lIns="91440" tIns="45720" rIns="91440" bIns="45720" rtlCol="0" anchor="b"/>
          <a:lstStyle>
            <a:lvl1pPr algn="r">
              <a:defRPr sz="1200"/>
            </a:lvl1pPr>
          </a:lstStyle>
          <a:p>
            <a:fld id="{0DE2B82B-8452-4D09-A232-4873B0D9AC26}"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1"/>
            <a:ext cx="2945659" cy="498215"/>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50443" y="1"/>
            <a:ext cx="2945659" cy="498215"/>
          </a:xfrm>
          <a:prstGeom prst="rect">
            <a:avLst/>
          </a:prstGeom>
        </p:spPr>
        <p:txBody>
          <a:bodyPr vert="horz" lIns="91440" tIns="45720" rIns="91440" bIns="45720" rtlCol="0"/>
          <a:lstStyle>
            <a:lvl1pPr algn="r">
              <a:defRPr sz="1200"/>
            </a:lvl1pPr>
          </a:lstStyle>
          <a:p>
            <a:fld id="{7F77ADA9-9D0B-42DC-94FF-BBDB68110F2F}"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420688" y="1241425"/>
            <a:ext cx="5956300" cy="335121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9768" y="4778722"/>
            <a:ext cx="5438140" cy="3909865"/>
          </a:xfrm>
          <a:prstGeom prst="rect">
            <a:avLst/>
          </a:prstGeom>
        </p:spPr>
        <p:txBody>
          <a:bodyPr vert="horz" lIns="91440" tIns="45720" rIns="91440" bIns="45720" rtlCol="0"/>
          <a:lstStyle/>
          <a:p>
            <a:pPr lvl="0"/>
            <a:r>
              <a:rPr lang="zh-CN" altLang="en-US"/>
              <a:t>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9431600"/>
            <a:ext cx="2945659" cy="498214"/>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50443" y="9431600"/>
            <a:ext cx="2945659" cy="498214"/>
          </a:xfrm>
          <a:prstGeom prst="rect">
            <a:avLst/>
          </a:prstGeom>
        </p:spPr>
        <p:txBody>
          <a:bodyPr vert="horz" lIns="91440" tIns="45720" rIns="91440" bIns="45720" rtlCol="0" anchor="b"/>
          <a:lstStyle>
            <a:lvl1pPr algn="r">
              <a:defRPr sz="1200"/>
            </a:lvl1pPr>
          </a:lstStyle>
          <a:p>
            <a:fld id="{D4A1B552-615F-42DA-85F2-80E7008928A8}"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https://ireview.tipdm.cn/paper</a:t>
            </a:r>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主要任务：生成一份Python代码，输入的文件夹mask，输出的文件夹是result，图片数目不固定</a:t>
            </a:r>
            <a:r>
              <a:rPr lang="zh-CN" altLang="en-US"/>
              <a:t>，做好详细</a:t>
            </a:r>
            <a:r>
              <a:rPr lang="zh-CN" altLang="en-US"/>
              <a:t>代码注释。</a:t>
            </a:r>
            <a:endParaRPr lang="en-US" altLang="zh-CN"/>
          </a:p>
          <a:p>
            <a:endParaRPr lang="en-US" altLang="zh-CN"/>
          </a:p>
          <a:p>
            <a:r>
              <a:rPr lang="en-US" altLang="zh-CN"/>
              <a:t>要求1：通过定义一张excel表，将RGB数值转换为对应的Gray值，文件名是color_gray.xlsx，表内有color（表示RGB数值，16进制，类似#FFFFFF），表内没有的颜色转换为255，即灰度值为255，有GrayValue（表示Gray值，0-255整数）</a:t>
            </a:r>
            <a:endParaRPr lang="en-US" altLang="zh-CN"/>
          </a:p>
          <a:p>
            <a:endParaRPr lang="en-US" altLang="zh-CN"/>
          </a:p>
          <a:p>
            <a:r>
              <a:rPr lang="en-US" altLang="zh-CN"/>
              <a:t>要求2：使用Pillow实现</a:t>
            </a:r>
            <a:endParaRPr lang="en-US" altLang="zh-CN"/>
          </a:p>
          <a:p>
            <a:endParaRPr lang="en-US" altLang="zh-CN"/>
          </a:p>
          <a:p>
            <a:r>
              <a:rPr lang="en-US" altLang="zh-CN"/>
              <a:t>要求3：有进度显示</a:t>
            </a:r>
            <a:endParaRPr lang="en-US" altLang="zh-CN"/>
          </a:p>
          <a:p>
            <a:endParaRPr lang="en-US" altLang="zh-CN"/>
          </a:p>
          <a:p>
            <a:r>
              <a:rPr lang="en-US" altLang="zh-CN"/>
              <a:t>要求4：要有时间统计</a:t>
            </a:r>
            <a:endParaRPr lang="en-US" altLang="zh-CN"/>
          </a:p>
          <a:p>
            <a:endParaRPr lang="en-US" altLang="zh-CN"/>
          </a:p>
          <a:p>
            <a:r>
              <a:rPr lang="en-US" altLang="zh-CN"/>
              <a:t>要求5：输入的文件夹mask，输出的文件夹是result，颜色对应关系excel表color_gray.xlsx，RGB数值列名color，Gray值列名GrayValue统一在最前面定义</a:t>
            </a:r>
            <a:endParaRPr lang="en-US" altLang="zh-CN"/>
          </a:p>
          <a:p>
            <a:endParaRPr lang="en-US" altLang="zh-CN"/>
          </a:p>
          <a:p>
            <a:r>
              <a:rPr lang="en-US" altLang="zh-CN"/>
              <a:t>要求6：使用面向对象的方式实现</a:t>
            </a:r>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第二步，数据标注，构建样本。我们采用</a:t>
            </a:r>
            <a:r>
              <a:rPr lang="zh-CN">
                <a:solidFill>
                  <a:schemeClr val="accent6">
                    <a:lumMod val="60000"/>
                    <a:lumOff val="40000"/>
                  </a:schemeClr>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rPr>
              <a:t>“分批标注—模型标注—人工校验”的“人工</a:t>
            </a:r>
            <a:r>
              <a:rPr lang="en-US">
                <a:solidFill>
                  <a:schemeClr val="accent6">
                    <a:lumMod val="60000"/>
                    <a:lumOff val="40000"/>
                  </a:schemeClr>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rPr>
              <a:t>+</a:t>
            </a:r>
            <a:r>
              <a:rPr lang="zh-CN">
                <a:solidFill>
                  <a:schemeClr val="accent6">
                    <a:lumMod val="60000"/>
                    <a:lumOff val="40000"/>
                  </a:schemeClr>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rPr>
              <a:t>模型</a:t>
            </a:r>
            <a:r>
              <a:rPr lang="en-US" altLang="zh-CN">
                <a:solidFill>
                  <a:schemeClr val="accent6">
                    <a:lumMod val="60000"/>
                    <a:lumOff val="40000"/>
                  </a:schemeClr>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rPr>
              <a:t>”</a:t>
            </a:r>
            <a:r>
              <a:rPr lang="zh-CN">
                <a:solidFill>
                  <a:schemeClr val="accent6">
                    <a:lumMod val="60000"/>
                    <a:lumOff val="40000"/>
                  </a:schemeClr>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rPr>
              <a:t>相互结合的形式，节约人工成本，并可基于样本进行针对性调优。</a:t>
            </a:r>
            <a:endParaRPr lang="zh-CN">
              <a:solidFill>
                <a:schemeClr val="accent6">
                  <a:lumMod val="60000"/>
                  <a:lumOff val="40000"/>
                </a:schemeClr>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endParaRPr>
          </a:p>
          <a:p>
            <a:r>
              <a:rPr lang="zh-CN" altLang="en-US"/>
              <a:t>首先，我们将</a:t>
            </a:r>
            <a:r>
              <a:rPr lang="en-US" altLang="zh-CN"/>
              <a:t>3000</a:t>
            </a:r>
            <a:r>
              <a:rPr lang="zh-CN" altLang="en-US"/>
              <a:t>条样本随机划分为多个批次，人工标注后为第一批样本，放入模型进行微调，微调后再针对下一批样本进行推理，推理后的结果人工再进行审核，如此往复，对模型进行多次微调。最终形成</a:t>
            </a:r>
            <a:r>
              <a:rPr lang="en-US" altLang="zh-CN"/>
              <a:t>3000</a:t>
            </a:r>
            <a:r>
              <a:rPr lang="zh-CN" altLang="en-US"/>
              <a:t>条数据的标注结果，如右图。</a:t>
            </a:r>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lvl="0" algn="l">
              <a:buClrTx/>
              <a:buSzTx/>
              <a:buFontTx/>
            </a:pPr>
            <a:r>
              <a:rPr lang="zh-CN" altLang="en-US"/>
              <a:t>第</a:t>
            </a:r>
            <a:r>
              <a:rPr lang="en-US" altLang="zh-CN"/>
              <a:t>3</a:t>
            </a:r>
            <a:r>
              <a:rPr lang="zh-CN" altLang="en-US"/>
              <a:t>步：一任务一指令一模型，微调学习。</a:t>
            </a:r>
            <a:r>
              <a:rPr lang="zh-CN" altLang="en-US">
                <a:solidFill>
                  <a:schemeClr val="accent6">
                    <a:lumMod val="60000"/>
                    <a:lumOff val="40000"/>
                  </a:schemeClr>
                </a:solidFill>
                <a:latin typeface="微软雅黑" panose="020B0503020204020204" pitchFamily="34" charset="-122"/>
                <a:ea typeface="微软雅黑" panose="020B0503020204020204" pitchFamily="34" charset="-122"/>
                <a:sym typeface="+mn-ea"/>
              </a:rPr>
              <a:t>在大模型中，指令可以帮助大模型更好地理解用户意图，并输出更准确、有意义的文本内容。</a:t>
            </a:r>
            <a:endParaRPr lang="zh-CN" altLang="en-US">
              <a:solidFill>
                <a:schemeClr val="accent6">
                  <a:lumMod val="60000"/>
                  <a:lumOff val="40000"/>
                </a:schemeClr>
              </a:solidFill>
              <a:latin typeface="微软雅黑" panose="020B0503020204020204" pitchFamily="34" charset="-122"/>
              <a:ea typeface="微软雅黑" panose="020B0503020204020204" pitchFamily="34" charset="-122"/>
              <a:sym typeface="+mn-ea"/>
            </a:endParaRPr>
          </a:p>
          <a:p>
            <a:pPr lvl="0" algn="l">
              <a:buClrTx/>
              <a:buSzTx/>
              <a:buFontTx/>
            </a:pPr>
            <a:r>
              <a:rPr lang="zh-CN" altLang="en-US">
                <a:solidFill>
                  <a:schemeClr val="accent6">
                    <a:lumMod val="60000"/>
                    <a:lumOff val="40000"/>
                  </a:schemeClr>
                </a:solidFill>
                <a:latin typeface="微软雅黑" panose="020B0503020204020204" pitchFamily="34" charset="-122"/>
                <a:ea typeface="微软雅黑" panose="020B0503020204020204" pitchFamily="34" charset="-122"/>
                <a:sym typeface="+mn-ea"/>
              </a:rPr>
              <a:t>一个完整的指令包含三个部分：</a:t>
            </a:r>
            <a:r>
              <a:rPr lang="en-US" altLang="zh-CN">
                <a:solidFill>
                  <a:schemeClr val="accent6">
                    <a:lumMod val="60000"/>
                    <a:lumOff val="40000"/>
                  </a:schemeClr>
                </a:solidFill>
                <a:latin typeface="微软雅黑" panose="020B0503020204020204" pitchFamily="34" charset="-122"/>
                <a:ea typeface="微软雅黑" panose="020B0503020204020204" pitchFamily="34" charset="-122"/>
                <a:sym typeface="+mn-ea"/>
              </a:rPr>
              <a:t>1</a:t>
            </a:r>
            <a:r>
              <a:rPr lang="zh-CN" altLang="en-US">
                <a:solidFill>
                  <a:schemeClr val="accent6">
                    <a:lumMod val="60000"/>
                    <a:lumOff val="40000"/>
                  </a:schemeClr>
                </a:solidFill>
                <a:latin typeface="微软雅黑" panose="020B0503020204020204" pitchFamily="34" charset="-122"/>
                <a:ea typeface="微软雅黑" panose="020B0503020204020204" pitchFamily="34" charset="-122"/>
                <a:sym typeface="+mn-ea"/>
              </a:rPr>
              <a:t>是定义任务角色，如</a:t>
            </a:r>
            <a:r>
              <a:rPr lang="en-US" altLang="zh-CN">
                <a:solidFill>
                  <a:schemeClr val="accent6">
                    <a:lumMod val="60000"/>
                    <a:lumOff val="40000"/>
                  </a:schemeClr>
                </a:solidFill>
                <a:latin typeface="微软雅黑" panose="020B0503020204020204" pitchFamily="34" charset="-122"/>
                <a:ea typeface="微软雅黑" panose="020B0503020204020204" pitchFamily="34" charset="-122"/>
                <a:sym typeface="+mn-ea"/>
              </a:rPr>
              <a:t>“</a:t>
            </a:r>
            <a:r>
              <a:rPr lang="zh-CN" altLang="en-US">
                <a:solidFill>
                  <a:schemeClr val="accent6">
                    <a:lumMod val="60000"/>
                    <a:lumOff val="40000"/>
                  </a:schemeClr>
                </a:solidFill>
                <a:latin typeface="微软雅黑" panose="020B0503020204020204" pitchFamily="34" charset="-122"/>
                <a:ea typeface="微软雅黑" panose="020B0503020204020204" pitchFamily="34" charset="-122"/>
                <a:sym typeface="+mn-ea"/>
              </a:rPr>
              <a:t>您现在是一个文本信息抽取模型</a:t>
            </a:r>
            <a:r>
              <a:rPr lang="en-US" altLang="zh-CN">
                <a:solidFill>
                  <a:schemeClr val="accent6">
                    <a:lumMod val="60000"/>
                    <a:lumOff val="40000"/>
                  </a:schemeClr>
                </a:solidFill>
                <a:latin typeface="微软雅黑" panose="020B0503020204020204" pitchFamily="34" charset="-122"/>
                <a:ea typeface="微软雅黑" panose="020B0503020204020204" pitchFamily="34" charset="-122"/>
                <a:sym typeface="+mn-ea"/>
              </a:rPr>
              <a:t>”</a:t>
            </a:r>
            <a:r>
              <a:rPr lang="zh-CN" altLang="en-US">
                <a:solidFill>
                  <a:schemeClr val="accent6">
                    <a:lumMod val="60000"/>
                    <a:lumOff val="40000"/>
                  </a:schemeClr>
                </a:solidFill>
                <a:latin typeface="微软雅黑" panose="020B0503020204020204" pitchFamily="34" charset="-122"/>
                <a:ea typeface="微软雅黑" panose="020B0503020204020204" pitchFamily="34" charset="-122"/>
                <a:sym typeface="+mn-ea"/>
              </a:rPr>
              <a:t>，清晰地告诉要转变为信息抽取角色。</a:t>
            </a:r>
            <a:endParaRPr lang="zh-CN" altLang="en-US">
              <a:solidFill>
                <a:schemeClr val="accent6">
                  <a:lumMod val="60000"/>
                  <a:lumOff val="40000"/>
                </a:schemeClr>
              </a:solidFill>
              <a:latin typeface="微软雅黑" panose="020B0503020204020204" pitchFamily="34" charset="-122"/>
              <a:ea typeface="微软雅黑" panose="020B0503020204020204" pitchFamily="34" charset="-122"/>
              <a:sym typeface="+mn-ea"/>
            </a:endParaRPr>
          </a:p>
          <a:p>
            <a:pPr lvl="0" algn="l">
              <a:buClrTx/>
              <a:buSzTx/>
              <a:buFontTx/>
            </a:pPr>
            <a:r>
              <a:rPr lang="en-US" altLang="zh-CN">
                <a:solidFill>
                  <a:schemeClr val="accent6">
                    <a:lumMod val="60000"/>
                    <a:lumOff val="40000"/>
                  </a:schemeClr>
                </a:solidFill>
                <a:latin typeface="微软雅黑" panose="020B0503020204020204" pitchFamily="34" charset="-122"/>
                <a:ea typeface="微软雅黑" panose="020B0503020204020204" pitchFamily="34" charset="-122"/>
                <a:sym typeface="+mn-ea"/>
              </a:rPr>
              <a:t>2</a:t>
            </a:r>
            <a:r>
              <a:rPr lang="zh-CN" altLang="en-US">
                <a:solidFill>
                  <a:schemeClr val="accent6">
                    <a:lumMod val="60000"/>
                    <a:lumOff val="40000"/>
                  </a:schemeClr>
                </a:solidFill>
                <a:latin typeface="微软雅黑" panose="020B0503020204020204" pitchFamily="34" charset="-122"/>
                <a:ea typeface="微软雅黑" panose="020B0503020204020204" pitchFamily="34" charset="-122"/>
                <a:sym typeface="+mn-ea"/>
              </a:rPr>
              <a:t>是具体需求，如</a:t>
            </a:r>
            <a:r>
              <a:rPr lang="en-US" altLang="zh-CN">
                <a:solidFill>
                  <a:schemeClr val="accent6">
                    <a:lumMod val="60000"/>
                    <a:lumOff val="40000"/>
                  </a:schemeClr>
                </a:solidFill>
                <a:latin typeface="微软雅黑" panose="020B0503020204020204" pitchFamily="34" charset="-122"/>
                <a:ea typeface="微软雅黑" panose="020B0503020204020204" pitchFamily="34" charset="-122"/>
                <a:sym typeface="+mn-ea"/>
              </a:rPr>
              <a:t>“</a:t>
            </a:r>
            <a:r>
              <a:rPr lang="zh-CN" altLang="en-US">
                <a:solidFill>
                  <a:schemeClr val="accent6">
                    <a:lumMod val="60000"/>
                    <a:lumOff val="40000"/>
                  </a:schemeClr>
                </a:solidFill>
                <a:latin typeface="微软雅黑" panose="020B0503020204020204" pitchFamily="34" charset="-122"/>
                <a:ea typeface="微软雅黑" panose="020B0503020204020204" pitchFamily="34" charset="-122"/>
                <a:sym typeface="+mn-ea"/>
              </a:rPr>
              <a:t>请识别文本中的人物并抽取姓名等</a:t>
            </a:r>
            <a:r>
              <a:rPr lang="en-US" altLang="zh-CN">
                <a:solidFill>
                  <a:schemeClr val="accent6">
                    <a:lumMod val="60000"/>
                    <a:lumOff val="40000"/>
                  </a:schemeClr>
                </a:solidFill>
                <a:latin typeface="微软雅黑" panose="020B0503020204020204" pitchFamily="34" charset="-122"/>
                <a:ea typeface="微软雅黑" panose="020B0503020204020204" pitchFamily="34" charset="-122"/>
                <a:sym typeface="+mn-ea"/>
              </a:rPr>
              <a:t>”</a:t>
            </a:r>
            <a:r>
              <a:rPr lang="zh-CN" altLang="en-US">
                <a:solidFill>
                  <a:schemeClr val="accent6">
                    <a:lumMod val="60000"/>
                    <a:lumOff val="40000"/>
                  </a:schemeClr>
                </a:solidFill>
                <a:latin typeface="微软雅黑" panose="020B0503020204020204" pitchFamily="34" charset="-122"/>
                <a:ea typeface="微软雅黑" panose="020B0503020204020204" pitchFamily="34" charset="-122"/>
                <a:sym typeface="+mn-ea"/>
              </a:rPr>
              <a:t>，告诉大模型具体要抽取的内容。</a:t>
            </a:r>
            <a:endParaRPr lang="zh-CN" altLang="en-US">
              <a:solidFill>
                <a:schemeClr val="accent6">
                  <a:lumMod val="60000"/>
                  <a:lumOff val="40000"/>
                </a:schemeClr>
              </a:solidFill>
              <a:latin typeface="微软雅黑" panose="020B0503020204020204" pitchFamily="34" charset="-122"/>
              <a:ea typeface="微软雅黑" panose="020B0503020204020204" pitchFamily="34" charset="-122"/>
              <a:sym typeface="+mn-ea"/>
            </a:endParaRPr>
          </a:p>
          <a:p>
            <a:pPr lvl="0" algn="l">
              <a:buClrTx/>
              <a:buSzTx/>
              <a:buFontTx/>
            </a:pPr>
            <a:r>
              <a:rPr lang="en-US" altLang="zh-CN">
                <a:solidFill>
                  <a:schemeClr val="accent6">
                    <a:lumMod val="60000"/>
                    <a:lumOff val="40000"/>
                  </a:schemeClr>
                </a:solidFill>
                <a:latin typeface="微软雅黑" panose="020B0503020204020204" pitchFamily="34" charset="-122"/>
                <a:ea typeface="微软雅黑" panose="020B0503020204020204" pitchFamily="34" charset="-122"/>
                <a:sym typeface="+mn-ea"/>
              </a:rPr>
              <a:t>3</a:t>
            </a:r>
            <a:r>
              <a:rPr lang="zh-CN" altLang="en-US">
                <a:solidFill>
                  <a:schemeClr val="accent6">
                    <a:lumMod val="60000"/>
                    <a:lumOff val="40000"/>
                  </a:schemeClr>
                </a:solidFill>
                <a:latin typeface="微软雅黑" panose="020B0503020204020204" pitchFamily="34" charset="-122"/>
                <a:ea typeface="微软雅黑" panose="020B0503020204020204" pitchFamily="34" charset="-122"/>
                <a:sym typeface="+mn-ea"/>
              </a:rPr>
              <a:t>是输出要求，如</a:t>
            </a:r>
            <a:r>
              <a:rPr lang="en-US" altLang="zh-CN">
                <a:solidFill>
                  <a:schemeClr val="accent6">
                    <a:lumMod val="60000"/>
                    <a:lumOff val="40000"/>
                  </a:schemeClr>
                </a:solidFill>
                <a:latin typeface="微软雅黑" panose="020B0503020204020204" pitchFamily="34" charset="-122"/>
                <a:ea typeface="微软雅黑" panose="020B0503020204020204" pitchFamily="34" charset="-122"/>
                <a:sym typeface="+mn-ea"/>
              </a:rPr>
              <a:t>“</a:t>
            </a:r>
            <a:r>
              <a:rPr lang="zh-CN" altLang="en-US">
                <a:solidFill>
                  <a:schemeClr val="accent6">
                    <a:lumMod val="60000"/>
                    <a:lumOff val="40000"/>
                  </a:schemeClr>
                </a:solidFill>
                <a:latin typeface="微软雅黑" panose="020B0503020204020204" pitchFamily="34" charset="-122"/>
                <a:ea typeface="微软雅黑" panose="020B0503020204020204" pitchFamily="34" charset="-122"/>
                <a:sym typeface="+mn-ea"/>
              </a:rPr>
              <a:t>结果采用</a:t>
            </a:r>
            <a:r>
              <a:rPr lang="en-US" altLang="zh-CN">
                <a:solidFill>
                  <a:schemeClr val="accent6">
                    <a:lumMod val="60000"/>
                    <a:lumOff val="40000"/>
                  </a:schemeClr>
                </a:solidFill>
                <a:latin typeface="微软雅黑" panose="020B0503020204020204" pitchFamily="34" charset="-122"/>
                <a:ea typeface="微软雅黑" panose="020B0503020204020204" pitchFamily="34" charset="-122"/>
                <a:sym typeface="+mn-ea"/>
              </a:rPr>
              <a:t>json</a:t>
            </a:r>
            <a:r>
              <a:rPr lang="zh-CN" altLang="en-US">
                <a:solidFill>
                  <a:schemeClr val="accent6">
                    <a:lumMod val="60000"/>
                    <a:lumOff val="40000"/>
                  </a:schemeClr>
                </a:solidFill>
                <a:latin typeface="微软雅黑" panose="020B0503020204020204" pitchFamily="34" charset="-122"/>
                <a:ea typeface="微软雅黑" panose="020B0503020204020204" pitchFamily="34" charset="-122"/>
                <a:sym typeface="+mn-ea"/>
              </a:rPr>
              <a:t>格式输出</a:t>
            </a:r>
            <a:r>
              <a:rPr lang="en-US" altLang="zh-CN">
                <a:solidFill>
                  <a:schemeClr val="accent6">
                    <a:lumMod val="60000"/>
                    <a:lumOff val="40000"/>
                  </a:schemeClr>
                </a:solidFill>
                <a:latin typeface="微软雅黑" panose="020B0503020204020204" pitchFamily="34" charset="-122"/>
                <a:ea typeface="微软雅黑" panose="020B0503020204020204" pitchFamily="34" charset="-122"/>
                <a:sym typeface="+mn-ea"/>
              </a:rPr>
              <a:t>”</a:t>
            </a:r>
            <a:r>
              <a:rPr lang="zh-CN" altLang="en-US">
                <a:solidFill>
                  <a:schemeClr val="accent6">
                    <a:lumMod val="60000"/>
                    <a:lumOff val="40000"/>
                  </a:schemeClr>
                </a:solidFill>
                <a:latin typeface="微软雅黑" panose="020B0503020204020204" pitchFamily="34" charset="-122"/>
                <a:ea typeface="微软雅黑" panose="020B0503020204020204" pitchFamily="34" charset="-122"/>
                <a:sym typeface="+mn-ea"/>
              </a:rPr>
              <a:t>，告诉大模型返回结果的形式。</a:t>
            </a:r>
            <a:endParaRPr lang="zh-CN" altLang="en-US">
              <a:solidFill>
                <a:schemeClr val="accent6">
                  <a:lumMod val="60000"/>
                  <a:lumOff val="40000"/>
                </a:schemeClr>
              </a:solidFill>
              <a:latin typeface="微软雅黑" panose="020B0503020204020204" pitchFamily="34" charset="-122"/>
              <a:ea typeface="微软雅黑" panose="020B0503020204020204" pitchFamily="34" charset="-122"/>
              <a:sym typeface="+mn-ea"/>
            </a:endParaRPr>
          </a:p>
          <a:p>
            <a:pPr lvl="0" algn="l">
              <a:buClrTx/>
              <a:buSzTx/>
              <a:buFontTx/>
            </a:pPr>
            <a:r>
              <a:rPr lang="zh-CN" altLang="en-US"/>
              <a:t>指令清楚后就要选择具体的大模型了。</a:t>
            </a:r>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第</a:t>
            </a:r>
            <a:r>
              <a:rPr lang="en-US" altLang="zh-CN"/>
              <a:t>5 </a:t>
            </a:r>
            <a:r>
              <a:rPr lang="zh-CN" altLang="en-US"/>
              <a:t>步，模型推理，自动打标。推理可为分两种模型，</a:t>
            </a:r>
            <a:r>
              <a:rPr lang="en-US" altLang="zh-CN"/>
              <a:t>1</a:t>
            </a:r>
            <a:r>
              <a:rPr lang="zh-CN" altLang="en-US"/>
              <a:t>是单条基于</a:t>
            </a:r>
            <a:r>
              <a:rPr lang="en-US" altLang="zh-CN"/>
              <a:t>WEB</a:t>
            </a:r>
            <a:r>
              <a:rPr lang="zh-CN" altLang="en-US"/>
              <a:t>页面的推理，一问一答。</a:t>
            </a:r>
            <a:r>
              <a:rPr lang="en-US" altLang="zh-CN"/>
              <a:t>2</a:t>
            </a:r>
            <a:r>
              <a:rPr lang="zh-CN" altLang="en-US"/>
              <a:t>是批量通过后台指令读取样本库进行自动打标。</a:t>
            </a:r>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1</a:t>
            </a:r>
            <a:r>
              <a:rPr lang="zh-CN" altLang="en-US"/>
              <a:t>、项目结构复杂：</a:t>
            </a:r>
            <a:r>
              <a:rPr lang="zh-CN" altLang="en-US" dirty="0">
                <a:solidFill>
                  <a:schemeClr val="bg1"/>
                </a:solidFill>
                <a:sym typeface="+mn-ea"/>
              </a:rPr>
              <a:t>项目通常包含许多文件和目录，手动整理和分析这些结构既费时又容易出错。</a:t>
            </a:r>
            <a:endParaRPr lang="zh-CN" altLang="en-US" dirty="0">
              <a:solidFill>
                <a:schemeClr val="bg1"/>
              </a:solidFill>
            </a:endParaRPr>
          </a:p>
          <a:p>
            <a:r>
              <a:rPr lang="en-US" altLang="zh-CN"/>
              <a:t>2</a:t>
            </a:r>
            <a:r>
              <a:rPr lang="zh-CN" altLang="en-US"/>
              <a:t>、需求分析复杂：</a:t>
            </a:r>
            <a:r>
              <a:rPr lang="zh-CN" altLang="en-US" dirty="0">
                <a:solidFill>
                  <a:schemeClr val="bg1"/>
                </a:solidFill>
                <a:sym typeface="+mn-ea"/>
              </a:rPr>
              <a:t>项目需求分析需要全面了解项目背景、目标和系统架构。</a:t>
            </a:r>
            <a:endParaRPr lang="zh-CN" altLang="en-US" dirty="0">
              <a:solidFill>
                <a:schemeClr val="bg1"/>
              </a:solidFill>
              <a:sym typeface="+mn-ea"/>
            </a:endParaRPr>
          </a:p>
          <a:p>
            <a:r>
              <a:rPr lang="en-US" altLang="zh-CN"/>
              <a:t>3</a:t>
            </a:r>
            <a:r>
              <a:rPr lang="zh-CN" altLang="en-US"/>
              <a:t>、知识水平有限：</a:t>
            </a:r>
            <a:r>
              <a:rPr lang="zh-CN" altLang="en-US" dirty="0">
                <a:solidFill>
                  <a:schemeClr val="bg1"/>
                </a:solidFill>
                <a:sym typeface="+mn-ea"/>
              </a:rPr>
              <a:t>为项目生成详细的实训目标和步骤是一个繁琐的过程，需要对每个文件进行深入理解。实习生不足以很好完成。</a:t>
            </a:r>
            <a:endParaRPr lang="zh-CN" altLang="en-US" dirty="0">
              <a:solidFill>
                <a:schemeClr val="bg1"/>
              </a:solidFill>
            </a:endParaRPr>
          </a:p>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内行看门道</a:t>
            </a:r>
            <a:r>
              <a:rPr lang="en-US" altLang="zh-CN"/>
              <a:t> </a:t>
            </a:r>
            <a:r>
              <a:rPr lang="zh-CN" altLang="en-US"/>
              <a:t>，外行看</a:t>
            </a:r>
            <a:r>
              <a:rPr lang="zh-CN" altLang="en-US"/>
              <a:t>热闹</a:t>
            </a:r>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TextEdit="1"/>
          </p:cNvSpPr>
          <p:nvPr>
            <p:ph type="sldImg"/>
          </p:nvPr>
        </p:nvSpPr>
        <p:spPr>
          <a:xfrm>
            <a:off x="420688" y="1241425"/>
            <a:ext cx="5956300" cy="3351213"/>
          </a:xfrm>
        </p:spPr>
      </p:sp>
      <p:sp>
        <p:nvSpPr>
          <p:cNvPr id="226307" name="Rectangle 3"/>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latin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2023年11月6号，open AI也就是ChatGPT的母公司举办了首个开发者大会</a:t>
            </a:r>
            <a:endParaRPr lang="zh-CN" altLang="en-US"/>
          </a:p>
          <a:p>
            <a:r>
              <a:rPr lang="zh-CN" altLang="en-US"/>
              <a:t>模型优化：ChatGPT-4 Turbo的技术升级</a:t>
            </a:r>
            <a:endParaRPr lang="zh-CN" altLang="en-US"/>
          </a:p>
          <a:p>
            <a:r>
              <a:rPr lang="en-US" altLang="zh-CN"/>
              <a:t>  &gt;</a:t>
            </a:r>
            <a:r>
              <a:rPr lang="zh-CN" altLang="en-US"/>
              <a:t>支持128000token，约6万个汉字，或者300页的文档。</a:t>
            </a:r>
            <a:endParaRPr lang="zh-CN" altLang="en-US"/>
          </a:p>
          <a:p>
            <a:r>
              <a:rPr lang="en-US" altLang="zh-CN">
                <a:sym typeface="+mn-ea"/>
              </a:rPr>
              <a:t>  &gt;</a:t>
            </a:r>
            <a:r>
              <a:rPr lang="zh-CN" altLang="en-US"/>
              <a:t>性能提升，价格下降</a:t>
            </a:r>
            <a:endParaRPr lang="zh-CN" altLang="en-US"/>
          </a:p>
          <a:p>
            <a:r>
              <a:rPr lang="en-US" altLang="zh-CN">
                <a:sym typeface="+mn-ea"/>
              </a:rPr>
              <a:t>  &gt;</a:t>
            </a:r>
            <a:r>
              <a:rPr lang="zh-CN" altLang="en-US"/>
              <a:t>支持到2023年4月份的知识。</a:t>
            </a:r>
            <a:endParaRPr lang="zh-CN" altLang="en-US"/>
          </a:p>
          <a:p>
            <a:r>
              <a:rPr lang="en-US" altLang="zh-CN">
                <a:sym typeface="+mn-ea"/>
              </a:rPr>
              <a:t>  &gt;</a:t>
            </a:r>
            <a:r>
              <a:rPr lang="zh-CN" altLang="en-US"/>
              <a:t>支持Dall-E3.0（画图）、Vision（识图）和语音对话。</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https://kimi.moonshot.cn/chat/co9lijpkqq4j12f3vh5g</a:t>
            </a:r>
            <a:endParaRPr lang="en-US" altLang="zh-CN"/>
          </a:p>
          <a:p>
            <a:r>
              <a:rPr lang="zh-CN" altLang="en-US">
                <a:sym typeface="+mn-ea"/>
              </a:rPr>
              <a:t>请基于《Python中文自然语言处理入门与实战》出一套考试试卷，包含单选题10道共20分，多选题10道 共20分，判断题</a:t>
            </a:r>
            <a:r>
              <a:rPr lang="en-US" altLang="zh-CN">
                <a:sym typeface="+mn-ea"/>
              </a:rPr>
              <a:t>10</a:t>
            </a:r>
            <a:r>
              <a:rPr lang="zh-CN" altLang="en-US">
                <a:sym typeface="+mn-ea"/>
              </a:rPr>
              <a:t>道</a:t>
            </a:r>
            <a:r>
              <a:rPr lang="en-US" altLang="zh-CN">
                <a:sym typeface="+mn-ea"/>
              </a:rPr>
              <a:t> </a:t>
            </a:r>
            <a:r>
              <a:rPr lang="zh-CN" altLang="en-US">
                <a:sym typeface="+mn-ea"/>
              </a:rPr>
              <a:t>共</a:t>
            </a:r>
            <a:r>
              <a:rPr lang="en-US" altLang="zh-CN">
                <a:sym typeface="+mn-ea"/>
              </a:rPr>
              <a:t>20</a:t>
            </a:r>
            <a:r>
              <a:rPr lang="zh-CN" altLang="en-US">
                <a:sym typeface="+mn-ea"/>
              </a:rPr>
              <a:t>分，编程题</a:t>
            </a:r>
            <a:r>
              <a:rPr lang="en-US" altLang="zh-CN">
                <a:sym typeface="+mn-ea"/>
              </a:rPr>
              <a:t>2</a:t>
            </a:r>
            <a:r>
              <a:rPr lang="zh-CN" altLang="en-US">
                <a:sym typeface="+mn-ea"/>
              </a:rPr>
              <a:t>道</a:t>
            </a:r>
            <a:r>
              <a:rPr lang="en-US" altLang="zh-CN">
                <a:sym typeface="+mn-ea"/>
              </a:rPr>
              <a:t> </a:t>
            </a:r>
            <a:r>
              <a:rPr lang="zh-CN" altLang="en-US">
                <a:sym typeface="+mn-ea"/>
              </a:rPr>
              <a:t>共</a:t>
            </a:r>
            <a:r>
              <a:rPr lang="en-US" altLang="zh-CN">
                <a:sym typeface="+mn-ea"/>
              </a:rPr>
              <a:t>40</a:t>
            </a:r>
            <a:r>
              <a:rPr lang="zh-CN" altLang="en-US">
                <a:sym typeface="+mn-ea"/>
              </a:rPr>
              <a:t>分，并提供答案及评分标准。</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https://kimi.moonshot.cn/chat/co9lijpkqq4j12f3vh5g</a:t>
            </a:r>
            <a:endParaRPr lang="en-US" altLang="zh-CN"/>
          </a:p>
          <a:p>
            <a:r>
              <a:rPr lang="zh-CN" altLang="en-US">
                <a:sym typeface="+mn-ea"/>
              </a:rPr>
              <a:t>请基于《Python中文自然语言处理入门与实战》出一套考试试卷，包含单选题10道共20分，多选题10道 共20分，判断题</a:t>
            </a:r>
            <a:r>
              <a:rPr lang="en-US" altLang="zh-CN">
                <a:sym typeface="+mn-ea"/>
              </a:rPr>
              <a:t>10</a:t>
            </a:r>
            <a:r>
              <a:rPr lang="zh-CN" altLang="en-US">
                <a:sym typeface="+mn-ea"/>
              </a:rPr>
              <a:t>道</a:t>
            </a:r>
            <a:r>
              <a:rPr lang="en-US" altLang="zh-CN">
                <a:sym typeface="+mn-ea"/>
              </a:rPr>
              <a:t> </a:t>
            </a:r>
            <a:r>
              <a:rPr lang="zh-CN" altLang="en-US">
                <a:sym typeface="+mn-ea"/>
              </a:rPr>
              <a:t>共</a:t>
            </a:r>
            <a:r>
              <a:rPr lang="en-US" altLang="zh-CN">
                <a:sym typeface="+mn-ea"/>
              </a:rPr>
              <a:t>20</a:t>
            </a:r>
            <a:r>
              <a:rPr lang="zh-CN" altLang="en-US">
                <a:sym typeface="+mn-ea"/>
              </a:rPr>
              <a:t>分，编程题</a:t>
            </a:r>
            <a:r>
              <a:rPr lang="en-US" altLang="zh-CN">
                <a:sym typeface="+mn-ea"/>
              </a:rPr>
              <a:t>2</a:t>
            </a:r>
            <a:r>
              <a:rPr lang="zh-CN" altLang="en-US">
                <a:sym typeface="+mn-ea"/>
              </a:rPr>
              <a:t>道</a:t>
            </a:r>
            <a:r>
              <a:rPr lang="en-US" altLang="zh-CN">
                <a:sym typeface="+mn-ea"/>
              </a:rPr>
              <a:t> </a:t>
            </a:r>
            <a:r>
              <a:rPr lang="zh-CN" altLang="en-US">
                <a:sym typeface="+mn-ea"/>
              </a:rPr>
              <a:t>共</a:t>
            </a:r>
            <a:r>
              <a:rPr lang="en-US" altLang="zh-CN">
                <a:sym typeface="+mn-ea"/>
              </a:rPr>
              <a:t>40</a:t>
            </a:r>
            <a:r>
              <a:rPr lang="zh-CN" altLang="en-US">
                <a:sym typeface="+mn-ea"/>
              </a:rPr>
              <a:t>分，并提供答案及评分标准。</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sym typeface="+mn-ea"/>
              </a:rPr>
              <a:t>https://kimi.moonshot.cn/chat/co9lijpkqq4j12f3vh5g</a:t>
            </a:r>
            <a:endParaRPr lang="en-US" altLang="zh-CN"/>
          </a:p>
          <a:p>
            <a:r>
              <a:rPr lang="zh-CN" altLang="en-US">
                <a:sym typeface="+mn-ea"/>
              </a:rPr>
              <a:t>请基于《Python中文自然语言处理入门与实战》出一套考试试卷，包含单选题10道共20分，多选题10道 共20分，判断题</a:t>
            </a:r>
            <a:r>
              <a:rPr lang="en-US" altLang="zh-CN">
                <a:sym typeface="+mn-ea"/>
              </a:rPr>
              <a:t>10</a:t>
            </a:r>
            <a:r>
              <a:rPr lang="zh-CN" altLang="en-US">
                <a:sym typeface="+mn-ea"/>
              </a:rPr>
              <a:t>道</a:t>
            </a:r>
            <a:r>
              <a:rPr lang="en-US" altLang="zh-CN">
                <a:sym typeface="+mn-ea"/>
              </a:rPr>
              <a:t> </a:t>
            </a:r>
            <a:r>
              <a:rPr lang="zh-CN" altLang="en-US">
                <a:sym typeface="+mn-ea"/>
              </a:rPr>
              <a:t>共</a:t>
            </a:r>
            <a:r>
              <a:rPr lang="en-US" altLang="zh-CN">
                <a:sym typeface="+mn-ea"/>
              </a:rPr>
              <a:t>20</a:t>
            </a:r>
            <a:r>
              <a:rPr lang="zh-CN" altLang="en-US">
                <a:sym typeface="+mn-ea"/>
              </a:rPr>
              <a:t>分，编程题</a:t>
            </a:r>
            <a:r>
              <a:rPr lang="en-US" altLang="zh-CN">
                <a:sym typeface="+mn-ea"/>
              </a:rPr>
              <a:t>2</a:t>
            </a:r>
            <a:r>
              <a:rPr lang="zh-CN" altLang="en-US">
                <a:sym typeface="+mn-ea"/>
              </a:rPr>
              <a:t>道</a:t>
            </a:r>
            <a:r>
              <a:rPr lang="en-US" altLang="zh-CN">
                <a:sym typeface="+mn-ea"/>
              </a:rPr>
              <a:t> </a:t>
            </a:r>
            <a:r>
              <a:rPr lang="zh-CN" altLang="en-US">
                <a:sym typeface="+mn-ea"/>
              </a:rPr>
              <a:t>共</a:t>
            </a:r>
            <a:r>
              <a:rPr lang="en-US" altLang="zh-CN">
                <a:sym typeface="+mn-ea"/>
              </a:rPr>
              <a:t>40</a:t>
            </a:r>
            <a:r>
              <a:rPr lang="zh-CN" altLang="en-US">
                <a:sym typeface="+mn-ea"/>
              </a:rPr>
              <a:t>分，并提供答案及评分标准。</a:t>
            </a:r>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5" Type="http://schemas.openxmlformats.org/officeDocument/2006/relationships/image" Target="../media/image9.png"/><Relationship Id="rId4" Type="http://schemas.openxmlformats.org/officeDocument/2006/relationships/tags" Target="../tags/tag2.xml"/><Relationship Id="rId3" Type="http://schemas.openxmlformats.org/officeDocument/2006/relationships/tags" Target="../tags/tag1.xml"/><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userDrawn="1">
  <p:cSld name="封面">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标题 5"/>
          <p:cNvSpPr>
            <a:spLocks noGrp="1"/>
          </p:cNvSpPr>
          <p:nvPr>
            <p:ph type="title"/>
          </p:nvPr>
        </p:nvSpPr>
        <p:spPr>
          <a:xfrm>
            <a:off x="5345723" y="3082925"/>
            <a:ext cx="6488623" cy="692150"/>
          </a:xfrm>
        </p:spPr>
        <p:txBody>
          <a:bodyPr/>
          <a:lstStyle>
            <a:lvl1pPr>
              <a:defRPr sz="3600" b="1">
                <a:solidFill>
                  <a:schemeClr val="bg1"/>
                </a:solidFill>
              </a:defRPr>
            </a:lvl1pPr>
          </a:lstStyle>
          <a:p>
            <a:r>
              <a:rPr lang="zh-CN" altLang="en-US" dirty="0"/>
              <a:t>单击此处编辑母版标题样式</a:t>
            </a:r>
            <a:endParaRPr lang="zh-CN" altLang="en-US" dirty="0"/>
          </a:p>
        </p:txBody>
      </p:sp>
    </p:spTree>
  </p:cSld>
  <p:clrMapOvr>
    <a:masterClrMapping/>
  </p:clrMapOvr>
  <p:hf sldNum="0" hdr="0" ftr="0"/>
</p:sldLayout>
</file>

<file path=ppt/slideLayouts/slideLayout1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2" name="Rectangle 29"/>
          <p:cNvSpPr>
            <a:spLocks noChangeArrowheads="1"/>
          </p:cNvSpPr>
          <p:nvPr userDrawn="1"/>
        </p:nvSpPr>
        <p:spPr bwMode="auto">
          <a:xfrm>
            <a:off x="336417" y="251698"/>
            <a:ext cx="97360" cy="575694"/>
          </a:xfrm>
          <a:prstGeom prst="rect">
            <a:avLst/>
          </a:prstGeom>
          <a:solidFill>
            <a:srgbClr val="C7000A"/>
          </a:soli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705"/>
          </a:p>
        </p:txBody>
      </p:sp>
      <p:sp>
        <p:nvSpPr>
          <p:cNvPr id="43" name="Rectangle 30"/>
          <p:cNvSpPr>
            <a:spLocks noChangeArrowheads="1"/>
          </p:cNvSpPr>
          <p:nvPr userDrawn="1"/>
        </p:nvSpPr>
        <p:spPr bwMode="auto">
          <a:xfrm>
            <a:off x="2006" y="251698"/>
            <a:ext cx="334411" cy="575694"/>
          </a:xfrm>
          <a:prstGeom prst="rect">
            <a:avLst/>
          </a:prstGeom>
          <a:solidFill>
            <a:srgbClr val="C7000A"/>
          </a:solidFill>
          <a:ln>
            <a:noFill/>
          </a:ln>
          <a:effec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 typeface="Arial" panose="020B0604020202020204" pitchFamily="34" charset="0"/>
              <a:buNone/>
            </a:pPr>
            <a:endParaRPr lang="zh-CN" altLang="en-US" sz="1705"/>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0" y="1967879"/>
            <a:ext cx="12189884" cy="2168691"/>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fontAlgn="base">
              <a:spcBef>
                <a:spcPct val="0"/>
              </a:spcBef>
              <a:spcAft>
                <a:spcPct val="0"/>
              </a:spcAft>
              <a:defRPr/>
            </a:pPr>
            <a:endParaRPr lang="zh-CN" altLang="en-US" sz="950" dirty="0">
              <a:solidFill>
                <a:srgbClr val="FFFFFF"/>
              </a:solidFill>
              <a:cs typeface="宋体" panose="02010600030101010101" pitchFamily="2" charset="-122"/>
            </a:endParaRPr>
          </a:p>
        </p:txBody>
      </p:sp>
      <p:sp>
        <p:nvSpPr>
          <p:cNvPr id="15" name="标题 14"/>
          <p:cNvSpPr>
            <a:spLocks noGrp="1"/>
          </p:cNvSpPr>
          <p:nvPr>
            <p:ph type="title"/>
          </p:nvPr>
        </p:nvSpPr>
        <p:spPr>
          <a:xfrm>
            <a:off x="5926234" y="2706149"/>
            <a:ext cx="5889861" cy="692150"/>
          </a:xfrm>
        </p:spPr>
        <p:txBody>
          <a:bodyPr/>
          <a:lstStyle>
            <a:lvl1pPr algn="ctr">
              <a:defRPr sz="3600" b="1" baseline="0">
                <a:solidFill>
                  <a:schemeClr val="bg1"/>
                </a:solidFill>
                <a:latin typeface="Times New Roman" panose="02020603050405020304" pitchFamily="18" charset="0"/>
              </a:defRPr>
            </a:lvl1pPr>
          </a:lstStyle>
          <a:p>
            <a:r>
              <a:rPr lang="zh-CN" altLang="en-US" dirty="0"/>
              <a:t>单击此处编辑母版标题样式</a:t>
            </a:r>
            <a:endParaRPr lang="zh-CN" altLang="en-US" dirty="0"/>
          </a:p>
        </p:txBody>
      </p:sp>
      <p:pic>
        <p:nvPicPr>
          <p:cNvPr id="22" name="图片 21" descr="AW视觉符号.jpg"/>
          <p:cNvPicPr>
            <a:picLocks noChangeAspect="1"/>
          </p:cNvPicPr>
          <p:nvPr userDrawn="1"/>
        </p:nvPicPr>
        <p:blipFill>
          <a:blip r:embed="rId2" cstate="print"/>
          <a:stretch>
            <a:fillRect/>
          </a:stretch>
        </p:blipFill>
        <p:spPr>
          <a:xfrm>
            <a:off x="202395" y="2246811"/>
            <a:ext cx="4697018" cy="2478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30" name="日期占位符 29"/>
          <p:cNvSpPr>
            <a:spLocks noGrp="1"/>
          </p:cNvSpPr>
          <p:nvPr>
            <p:ph type="dt" sz="half" idx="10"/>
          </p:nvPr>
        </p:nvSpPr>
        <p:spPr>
          <a:xfrm>
            <a:off x="9446684" y="3771444"/>
            <a:ext cx="2743200" cy="365125"/>
          </a:xfrm>
        </p:spPr>
        <p:txBody>
          <a:bodyPr/>
          <a:lstStyle>
            <a:lvl1pPr algn="r">
              <a:defRPr sz="2400" b="1">
                <a:solidFill>
                  <a:schemeClr val="bg1"/>
                </a:solidFill>
                <a:latin typeface="微软雅黑" panose="020B0503020204020204" pitchFamily="34" charset="-122"/>
                <a:ea typeface="微软雅黑" panose="020B0503020204020204" pitchFamily="34" charset="-122"/>
              </a:defRPr>
            </a:lvl1pPr>
          </a:lstStyle>
          <a:p>
            <a:fld id="{8B362659-EDEF-4896-B44C-15816E2E4CD8}" type="datetimeFigureOut">
              <a:rPr lang="zh-CN" altLang="en-US" smtClean="0">
                <a:solidFill>
                  <a:srgbClr val="FFFFFF"/>
                </a:solidFill>
              </a:rPr>
            </a:fld>
            <a:endParaRPr lang="zh-CN" altLang="en-US">
              <a:solidFill>
                <a:srgbClr val="FFFFFF"/>
              </a:solidFill>
            </a:endParaRPr>
          </a:p>
        </p:txBody>
      </p:sp>
      <p:sp>
        <p:nvSpPr>
          <p:cNvPr id="23" name="文本框 15"/>
          <p:cNvSpPr txBox="1"/>
          <p:nvPr userDrawn="1"/>
        </p:nvSpPr>
        <p:spPr>
          <a:xfrm>
            <a:off x="8509112" y="373890"/>
            <a:ext cx="2099791" cy="369239"/>
          </a:xfrm>
          <a:prstGeom prst="rect">
            <a:avLst/>
          </a:prstGeom>
          <a:noFill/>
        </p:spPr>
        <p:txBody>
          <a:bodyPr wrap="square" lIns="91343" tIns="45674" rIns="91343" bIns="45674" rtlCol="0">
            <a:spAutoFit/>
          </a:bodyPr>
          <a:lstStyle/>
          <a:p>
            <a:pPr algn="ctr"/>
            <a:r>
              <a:rPr lang="zh-CN" altLang="en-US" b="1" dirty="0">
                <a:solidFill>
                  <a:srgbClr val="064BB2"/>
                </a:solidFill>
                <a:latin typeface="仿宋" panose="02010609060101010101" pitchFamily="49" charset="-122"/>
                <a:ea typeface="仿宋" panose="02010609060101010101" pitchFamily="49" charset="-122"/>
              </a:rPr>
              <a:t>大数据，成就未来</a:t>
            </a:r>
            <a:endParaRPr lang="zh-CN" altLang="en-US" b="1" dirty="0">
              <a:solidFill>
                <a:srgbClr val="064BB2"/>
              </a:solidFill>
              <a:latin typeface="仿宋" panose="02010609060101010101" pitchFamily="49" charset="-122"/>
              <a:ea typeface="仿宋" panose="02010609060101010101" pitchFamily="49" charset="-122"/>
            </a:endParaRPr>
          </a:p>
        </p:txBody>
      </p:sp>
      <p:cxnSp>
        <p:nvCxnSpPr>
          <p:cNvPr id="24" name="直接连接符 23"/>
          <p:cNvCxnSpPr/>
          <p:nvPr userDrawn="1"/>
        </p:nvCxnSpPr>
        <p:spPr>
          <a:xfrm>
            <a:off x="10529557" y="558546"/>
            <a:ext cx="1286539" cy="0"/>
          </a:xfrm>
          <a:prstGeom prst="line">
            <a:avLst/>
          </a:prstGeom>
          <a:ln w="12700">
            <a:solidFill>
              <a:srgbClr val="064BB2"/>
            </a:solidFill>
          </a:ln>
        </p:spPr>
        <p:style>
          <a:lnRef idx="1">
            <a:schemeClr val="dk1"/>
          </a:lnRef>
          <a:fillRef idx="0">
            <a:schemeClr val="dk1"/>
          </a:fillRef>
          <a:effectRef idx="0">
            <a:schemeClr val="dk1"/>
          </a:effectRef>
          <a:fontRef idx="minor">
            <a:schemeClr val="tx1"/>
          </a:fontRef>
        </p:style>
      </p:cxnSp>
      <p:cxnSp>
        <p:nvCxnSpPr>
          <p:cNvPr id="25" name="直接连接符 24"/>
          <p:cNvCxnSpPr/>
          <p:nvPr userDrawn="1"/>
        </p:nvCxnSpPr>
        <p:spPr>
          <a:xfrm>
            <a:off x="6589273" y="558546"/>
            <a:ext cx="1286539" cy="0"/>
          </a:xfrm>
          <a:prstGeom prst="line">
            <a:avLst/>
          </a:prstGeom>
          <a:ln w="12700">
            <a:solidFill>
              <a:srgbClr val="064BB2"/>
            </a:solidFill>
          </a:ln>
        </p:spPr>
        <p:style>
          <a:lnRef idx="1">
            <a:schemeClr val="dk1"/>
          </a:lnRef>
          <a:fillRef idx="0">
            <a:schemeClr val="dk1"/>
          </a:fillRef>
          <a:effectRef idx="0">
            <a:schemeClr val="dk1"/>
          </a:effectRef>
          <a:fontRef idx="minor">
            <a:schemeClr val="tx1"/>
          </a:fontRef>
        </p:style>
      </p:cxnSp>
      <p:pic>
        <p:nvPicPr>
          <p:cNvPr id="26" name="图片 16" descr="LOGO1.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59081" y="288546"/>
            <a:ext cx="546241"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hf sldNum="0" hdr="0" ftr="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sp>
        <p:nvSpPr>
          <p:cNvPr id="2" name="矩形 1"/>
          <p:cNvSpPr>
            <a:spLocks noChangeArrowheads="1"/>
          </p:cNvSpPr>
          <p:nvPr userDrawn="1"/>
        </p:nvSpPr>
        <p:spPr bwMode="auto">
          <a:xfrm>
            <a:off x="0" y="1967879"/>
            <a:ext cx="12189884" cy="2168691"/>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fontAlgn="base">
              <a:spcBef>
                <a:spcPct val="0"/>
              </a:spcBef>
              <a:spcAft>
                <a:spcPct val="0"/>
              </a:spcAft>
              <a:defRPr/>
            </a:pPr>
            <a:endParaRPr lang="zh-CN" altLang="en-US" sz="950" dirty="0">
              <a:solidFill>
                <a:srgbClr val="FFFFFF"/>
              </a:solidFill>
              <a:cs typeface="宋体" panose="02010600030101010101" pitchFamily="2" charset="-122"/>
            </a:endParaRPr>
          </a:p>
        </p:txBody>
      </p:sp>
      <p:sp>
        <p:nvSpPr>
          <p:cNvPr id="15" name="标题 14"/>
          <p:cNvSpPr>
            <a:spLocks noGrp="1"/>
          </p:cNvSpPr>
          <p:nvPr>
            <p:ph type="title" hasCustomPrompt="1"/>
          </p:nvPr>
        </p:nvSpPr>
        <p:spPr>
          <a:xfrm>
            <a:off x="0" y="2706149"/>
            <a:ext cx="12189884" cy="692150"/>
          </a:xfrm>
        </p:spPr>
        <p:txBody>
          <a:bodyPr/>
          <a:lstStyle>
            <a:lvl1pPr algn="ctr">
              <a:defRPr sz="4800" b="1" baseline="0">
                <a:solidFill>
                  <a:schemeClr val="bg1"/>
                </a:solidFill>
                <a:latin typeface="Times New Roman" panose="02020603050405020304" pitchFamily="18" charset="0"/>
              </a:defRPr>
            </a:lvl1pPr>
          </a:lstStyle>
          <a:p>
            <a:r>
              <a:rPr lang="zh-CN" altLang="en-US" dirty="0"/>
              <a:t>标题名称</a:t>
            </a:r>
            <a:endParaRPr lang="zh-CN" altLang="en-US" dirty="0"/>
          </a:p>
        </p:txBody>
      </p:sp>
      <p:sp>
        <p:nvSpPr>
          <p:cNvPr id="23" name="文本框 15"/>
          <p:cNvSpPr txBox="1"/>
          <p:nvPr userDrawn="1"/>
        </p:nvSpPr>
        <p:spPr>
          <a:xfrm>
            <a:off x="8509112" y="373890"/>
            <a:ext cx="2099791" cy="369239"/>
          </a:xfrm>
          <a:prstGeom prst="rect">
            <a:avLst/>
          </a:prstGeom>
          <a:noFill/>
        </p:spPr>
        <p:txBody>
          <a:bodyPr wrap="square" lIns="91343" tIns="45674" rIns="91343" bIns="45674" rtlCol="0">
            <a:spAutoFit/>
          </a:bodyPr>
          <a:lstStyle/>
          <a:p>
            <a:pPr algn="ctr"/>
            <a:r>
              <a:rPr lang="zh-CN" altLang="en-US" b="1" dirty="0">
                <a:solidFill>
                  <a:srgbClr val="064BB2"/>
                </a:solidFill>
                <a:latin typeface="仿宋" panose="02010609060101010101" pitchFamily="49" charset="-122"/>
                <a:ea typeface="仿宋" panose="02010609060101010101" pitchFamily="49" charset="-122"/>
              </a:rPr>
              <a:t>大数据，成就未来</a:t>
            </a:r>
            <a:endParaRPr lang="zh-CN" altLang="en-US" b="1" dirty="0">
              <a:solidFill>
                <a:srgbClr val="064BB2"/>
              </a:solidFill>
              <a:latin typeface="仿宋" panose="02010609060101010101" pitchFamily="49" charset="-122"/>
              <a:ea typeface="仿宋" panose="02010609060101010101" pitchFamily="49" charset="-122"/>
            </a:endParaRPr>
          </a:p>
        </p:txBody>
      </p:sp>
      <p:cxnSp>
        <p:nvCxnSpPr>
          <p:cNvPr id="24" name="直接连接符 23"/>
          <p:cNvCxnSpPr/>
          <p:nvPr userDrawn="1"/>
        </p:nvCxnSpPr>
        <p:spPr>
          <a:xfrm>
            <a:off x="10529557" y="558546"/>
            <a:ext cx="1286539" cy="0"/>
          </a:xfrm>
          <a:prstGeom prst="line">
            <a:avLst/>
          </a:prstGeom>
          <a:ln w="12700">
            <a:solidFill>
              <a:srgbClr val="064BB2"/>
            </a:solidFill>
          </a:ln>
        </p:spPr>
        <p:style>
          <a:lnRef idx="1">
            <a:schemeClr val="dk1"/>
          </a:lnRef>
          <a:fillRef idx="0">
            <a:schemeClr val="dk1"/>
          </a:fillRef>
          <a:effectRef idx="0">
            <a:schemeClr val="dk1"/>
          </a:effectRef>
          <a:fontRef idx="minor">
            <a:schemeClr val="tx1"/>
          </a:fontRef>
        </p:style>
      </p:cxnSp>
      <p:cxnSp>
        <p:nvCxnSpPr>
          <p:cNvPr id="25" name="直接连接符 24"/>
          <p:cNvCxnSpPr/>
          <p:nvPr userDrawn="1"/>
        </p:nvCxnSpPr>
        <p:spPr>
          <a:xfrm>
            <a:off x="6589273" y="558546"/>
            <a:ext cx="1286539" cy="0"/>
          </a:xfrm>
          <a:prstGeom prst="line">
            <a:avLst/>
          </a:prstGeom>
          <a:ln w="12700">
            <a:solidFill>
              <a:srgbClr val="064BB2"/>
            </a:solidFill>
          </a:ln>
        </p:spPr>
        <p:style>
          <a:lnRef idx="1">
            <a:schemeClr val="dk1"/>
          </a:lnRef>
          <a:fillRef idx="0">
            <a:schemeClr val="dk1"/>
          </a:fillRef>
          <a:effectRef idx="0">
            <a:schemeClr val="dk1"/>
          </a:effectRef>
          <a:fontRef idx="minor">
            <a:schemeClr val="tx1"/>
          </a:fontRef>
        </p:style>
      </p:cxnSp>
      <p:pic>
        <p:nvPicPr>
          <p:cNvPr id="26" name="图片 16" descr="LOGO1.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8059081" y="288546"/>
            <a:ext cx="546241"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hf sldNum="0" hdr="0" ftr="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6" name="Rectangle 12"/>
          <p:cNvSpPr>
            <a:spLocks noChangeArrowheads="1"/>
          </p:cNvSpPr>
          <p:nvPr userDrawn="1"/>
        </p:nvSpPr>
        <p:spPr bwMode="auto">
          <a:xfrm>
            <a:off x="10949939" y="6306907"/>
            <a:ext cx="5715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900">
                <a:solidFill>
                  <a:srgbClr val="000000"/>
                </a:solidFill>
                <a:latin typeface="Arial" panose="020B0604020202020204" pitchFamily="34" charset="0"/>
                <a:ea typeface="宋体" panose="02010600030101010101" pitchFamily="2" charset="-122"/>
              </a:defRPr>
            </a:lvl1pPr>
            <a:lvl2pPr marL="742950" indent="-285750">
              <a:defRPr kumimoji="1" sz="900">
                <a:solidFill>
                  <a:srgbClr val="000000"/>
                </a:solidFill>
                <a:latin typeface="Arial" panose="020B0604020202020204" pitchFamily="34" charset="0"/>
                <a:ea typeface="宋体" panose="02010600030101010101" pitchFamily="2" charset="-122"/>
              </a:defRPr>
            </a:lvl2pPr>
            <a:lvl3pPr marL="1143000" indent="-228600">
              <a:defRPr kumimoji="1" sz="900">
                <a:solidFill>
                  <a:srgbClr val="000000"/>
                </a:solidFill>
                <a:latin typeface="Arial" panose="020B0604020202020204" pitchFamily="34" charset="0"/>
                <a:ea typeface="宋体" panose="02010600030101010101" pitchFamily="2" charset="-122"/>
              </a:defRPr>
            </a:lvl3pPr>
            <a:lvl4pPr marL="1600200" indent="-228600">
              <a:defRPr kumimoji="1" sz="900">
                <a:solidFill>
                  <a:srgbClr val="000000"/>
                </a:solidFill>
                <a:latin typeface="Arial" panose="020B0604020202020204" pitchFamily="34" charset="0"/>
                <a:ea typeface="宋体" panose="02010600030101010101" pitchFamily="2" charset="-122"/>
              </a:defRPr>
            </a:lvl4pPr>
            <a:lvl5pPr marL="2057400" indent="-228600">
              <a:defRPr kumimoji="1"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9pPr>
          </a:lstStyle>
          <a:p>
            <a:pPr algn="ctr">
              <a:defRPr/>
            </a:pPr>
            <a:r>
              <a:rPr kumimoji="0" lang="en-US" altLang="zh-CN" sz="1060" dirty="0">
                <a:solidFill>
                  <a:srgbClr val="7F7F7F"/>
                </a:solidFill>
                <a:cs typeface="Arial" panose="020B0604020202020204" pitchFamily="34" charset="0"/>
              </a:rPr>
              <a:t> </a:t>
            </a:r>
            <a:fld id="{52E767EE-C047-4461-847C-BB60255B19E5}" type="slidenum">
              <a:rPr kumimoji="0" lang="en-US" altLang="zh-CN" sz="1060" dirty="0" smtClean="0">
                <a:solidFill>
                  <a:srgbClr val="7F7F7F"/>
                </a:solidFill>
                <a:cs typeface="Arial" panose="020B0604020202020204" pitchFamily="34" charset="0"/>
              </a:rPr>
            </a:fld>
            <a:endParaRPr kumimoji="0" lang="en-US" altLang="zh-CN" sz="1060" dirty="0">
              <a:cs typeface="Arial" panose="020B0604020202020204" pitchFamily="34" charset="0"/>
            </a:endParaRPr>
          </a:p>
        </p:txBody>
      </p:sp>
      <p:sp>
        <p:nvSpPr>
          <p:cNvPr id="2" name="bk object 16"/>
          <p:cNvSpPr/>
          <p:nvPr userDrawn="1"/>
        </p:nvSpPr>
        <p:spPr>
          <a:xfrm>
            <a:off x="529245" y="790954"/>
            <a:ext cx="10992194" cy="45719"/>
          </a:xfrm>
          <a:custGeom>
            <a:avLst/>
            <a:gdLst/>
            <a:ahLst/>
            <a:cxnLst/>
            <a:rect l="l" t="t" r="r" b="b"/>
            <a:pathLst>
              <a:path w="10850880">
                <a:moveTo>
                  <a:pt x="0" y="0"/>
                </a:moveTo>
                <a:lnTo>
                  <a:pt x="10850499" y="0"/>
                </a:lnTo>
              </a:path>
            </a:pathLst>
          </a:custGeom>
          <a:ln w="317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图片 12" descr="泰迪logo无底色.png"/>
          <p:cNvPicPr>
            <a:picLocks noChangeAspect="1"/>
          </p:cNvPicPr>
          <p:nvPr userDrawn="1"/>
        </p:nvPicPr>
        <p:blipFill rotWithShape="1">
          <a:blip r:embed="rId2">
            <a:extLst>
              <a:ext uri="{28A0092B-C50C-407E-A947-70E740481C1C}">
                <a14:useLocalDpi xmlns:a14="http://schemas.microsoft.com/office/drawing/2010/main" val="0"/>
              </a:ext>
            </a:extLst>
          </a:blip>
          <a:srcRect l="-8151" r="-8151"/>
          <a:stretch>
            <a:fillRect/>
          </a:stretch>
        </p:blipFill>
        <p:spPr bwMode="auto">
          <a:xfrm>
            <a:off x="9431902" y="250261"/>
            <a:ext cx="2162025" cy="471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标题占位符 1"/>
          <p:cNvSpPr>
            <a:spLocks noGrp="1"/>
          </p:cNvSpPr>
          <p:nvPr>
            <p:ph type="title"/>
          </p:nvPr>
        </p:nvSpPr>
        <p:spPr bwMode="auto">
          <a:xfrm>
            <a:off x="791902" y="216000"/>
            <a:ext cx="8640000"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2400" b="1"/>
            </a:lvl1pPr>
          </a:lstStyle>
          <a:p>
            <a:pPr lvl="0"/>
            <a:r>
              <a:rPr lang="zh-CN" altLang="en-US" dirty="0"/>
              <a:t>单击此处编辑母版标题样式</a:t>
            </a:r>
            <a:endParaRPr lang="zh-CN" altLang="en-US"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518954" y="250261"/>
            <a:ext cx="303210" cy="517197"/>
          </a:xfrm>
          <a:prstGeom prst="rect">
            <a:avLst/>
          </a:prstGeom>
          <a:effectLst>
            <a:outerShdw blurRad="50800" dist="38100" dir="2700000" algn="tl" rotWithShape="0">
              <a:prstClr val="black">
                <a:alpha val="40000"/>
              </a:prstClr>
            </a:outerShdw>
          </a:effectLst>
        </p:spPr>
      </p:pic>
    </p:spTree>
  </p:cSld>
  <p:clrMapOvr>
    <a:masterClrMapping/>
  </p:clrMapOvr>
  <p:hf sldNum="0"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内容页">
    <p:spTree>
      <p:nvGrpSpPr>
        <p:cNvPr id="1" name=""/>
        <p:cNvGrpSpPr/>
        <p:nvPr/>
      </p:nvGrpSpPr>
      <p:grpSpPr>
        <a:xfrm>
          <a:off x="0" y="0"/>
          <a:ext cx="0" cy="0"/>
          <a:chOff x="0" y="0"/>
          <a:chExt cx="0" cy="0"/>
        </a:xfrm>
      </p:grpSpPr>
      <p:sp>
        <p:nvSpPr>
          <p:cNvPr id="4" name="内容占位符 2"/>
          <p:cNvSpPr>
            <a:spLocks noGrp="1"/>
          </p:cNvSpPr>
          <p:nvPr>
            <p:ph idx="1" hasCustomPrompt="1"/>
          </p:nvPr>
        </p:nvSpPr>
        <p:spPr>
          <a:xfrm>
            <a:off x="423819" y="1741968"/>
            <a:ext cx="11107601" cy="4369231"/>
          </a:xfrm>
        </p:spPr>
        <p:txBody>
          <a:bodyPr>
            <a:noAutofit/>
          </a:bodyPr>
          <a:lstStyle>
            <a:lvl1pPr marL="362585" indent="-362585">
              <a:lnSpc>
                <a:spcPct val="150000"/>
              </a:lnSpc>
              <a:buClr>
                <a:srgbClr val="032089"/>
              </a:buClr>
              <a:buFont typeface="Wingdings" panose="05000000000000000000" pitchFamily="2" charset="2"/>
              <a:buChar char="Ø"/>
              <a:defRPr sz="1800" b="0">
                <a:latin typeface="Times New Roman" panose="02020603050405020304" pitchFamily="18" charset="0"/>
                <a:ea typeface="微软雅黑" panose="020B0503020204020204" pitchFamily="34"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233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dirty="0"/>
              <a:t>单击此处编辑母版文本样式（内容）</a:t>
            </a:r>
            <a:endParaRPr lang="zh-CN" altLang="en-US" dirty="0"/>
          </a:p>
        </p:txBody>
      </p:sp>
      <p:sp>
        <p:nvSpPr>
          <p:cNvPr id="6" name="Rectangle 12"/>
          <p:cNvSpPr>
            <a:spLocks noChangeArrowheads="1"/>
          </p:cNvSpPr>
          <p:nvPr userDrawn="1"/>
        </p:nvSpPr>
        <p:spPr bwMode="auto">
          <a:xfrm>
            <a:off x="9938039" y="6392632"/>
            <a:ext cx="5715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900">
                <a:solidFill>
                  <a:srgbClr val="000000"/>
                </a:solidFill>
                <a:latin typeface="Arial" panose="020B0604020202020204" pitchFamily="34" charset="0"/>
                <a:ea typeface="宋体" panose="02010600030101010101" pitchFamily="2" charset="-122"/>
              </a:defRPr>
            </a:lvl1pPr>
            <a:lvl2pPr marL="742950" indent="-285750">
              <a:defRPr kumimoji="1" sz="900">
                <a:solidFill>
                  <a:srgbClr val="000000"/>
                </a:solidFill>
                <a:latin typeface="Arial" panose="020B0604020202020204" pitchFamily="34" charset="0"/>
                <a:ea typeface="宋体" panose="02010600030101010101" pitchFamily="2" charset="-122"/>
              </a:defRPr>
            </a:lvl2pPr>
            <a:lvl3pPr marL="1143000" indent="-228600">
              <a:defRPr kumimoji="1" sz="900">
                <a:solidFill>
                  <a:srgbClr val="000000"/>
                </a:solidFill>
                <a:latin typeface="Arial" panose="020B0604020202020204" pitchFamily="34" charset="0"/>
                <a:ea typeface="宋体" panose="02010600030101010101" pitchFamily="2" charset="-122"/>
              </a:defRPr>
            </a:lvl3pPr>
            <a:lvl4pPr marL="1600200" indent="-228600">
              <a:defRPr kumimoji="1" sz="900">
                <a:solidFill>
                  <a:srgbClr val="000000"/>
                </a:solidFill>
                <a:latin typeface="Arial" panose="020B0604020202020204" pitchFamily="34" charset="0"/>
                <a:ea typeface="宋体" panose="02010600030101010101" pitchFamily="2" charset="-122"/>
              </a:defRPr>
            </a:lvl4pPr>
            <a:lvl5pPr marL="2057400" indent="-228600">
              <a:defRPr kumimoji="1"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9pPr>
          </a:lstStyle>
          <a:p>
            <a:pPr algn="ctr">
              <a:defRPr/>
            </a:pPr>
            <a:r>
              <a:rPr kumimoji="0" lang="en-US" altLang="zh-CN" sz="1060" dirty="0">
                <a:solidFill>
                  <a:srgbClr val="7F7F7F"/>
                </a:solidFill>
                <a:cs typeface="Arial" panose="020B0604020202020204" pitchFamily="34" charset="0"/>
              </a:rPr>
              <a:t> </a:t>
            </a:r>
            <a:fld id="{52E767EE-C047-4461-847C-BB60255B19E5}" type="slidenum">
              <a:rPr kumimoji="0" lang="en-US" altLang="zh-CN" sz="1060" dirty="0" smtClean="0">
                <a:solidFill>
                  <a:srgbClr val="7F7F7F"/>
                </a:solidFill>
                <a:cs typeface="Arial" panose="020B0604020202020204" pitchFamily="34" charset="0"/>
              </a:rPr>
            </a:fld>
            <a:endParaRPr kumimoji="0" lang="en-US" altLang="zh-CN" sz="1060" dirty="0">
              <a:cs typeface="Arial" panose="020B0604020202020204" pitchFamily="34" charset="0"/>
            </a:endParaRPr>
          </a:p>
        </p:txBody>
      </p:sp>
      <p:cxnSp>
        <p:nvCxnSpPr>
          <p:cNvPr id="7" name="直接连接符 19"/>
          <p:cNvCxnSpPr>
            <a:stCxn id="6" idx="3"/>
          </p:cNvCxnSpPr>
          <p:nvPr userDrawn="1"/>
        </p:nvCxnSpPr>
        <p:spPr>
          <a:xfrm>
            <a:off x="10509539" y="6508520"/>
            <a:ext cx="1019364"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10" name="直接连接符 14"/>
          <p:cNvCxnSpPr/>
          <p:nvPr userDrawn="1"/>
        </p:nvCxnSpPr>
        <p:spPr>
          <a:xfrm flipV="1">
            <a:off x="3718988" y="6508520"/>
            <a:ext cx="6219051" cy="1"/>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14" name="内容占位符 2"/>
          <p:cNvSpPr>
            <a:spLocks noGrp="1"/>
          </p:cNvSpPr>
          <p:nvPr>
            <p:ph idx="10" hasCustomPrompt="1"/>
          </p:nvPr>
        </p:nvSpPr>
        <p:spPr>
          <a:xfrm>
            <a:off x="423819" y="1138980"/>
            <a:ext cx="11107601" cy="426469"/>
          </a:xfrm>
          <a:noFill/>
          <a:ln>
            <a:noFill/>
          </a:ln>
        </p:spPr>
        <p:txBody>
          <a:bodyPr vert="horz" wrap="square" lIns="91440" tIns="45720" rIns="91440" bIns="45720" numCol="1" anchor="ctr" anchorCtr="0" compatLnSpc="1">
            <a:noAutofit/>
          </a:bodyPr>
          <a:lstStyle>
            <a:lvl1pPr marL="0" indent="0">
              <a:buNone/>
              <a:defRPr lang="zh-CN" altLang="en-US" sz="2000" b="0" dirty="0" smtClean="0">
                <a:latin typeface="Times New Roman" panose="02020603050405020304" pitchFamily="18" charset="0"/>
                <a:ea typeface="微软雅黑" panose="020B0503020204020204" pitchFamily="34" charset="-122"/>
                <a:cs typeface="Times New Roman" panose="02020603050405020304" pitchFamily="18" charset="0"/>
              </a:defRPr>
            </a:lvl1pPr>
          </a:lstStyle>
          <a:p>
            <a:pPr marL="362585" lvl="0" indent="-362585">
              <a:lnSpc>
                <a:spcPct val="130000"/>
              </a:lnSpc>
              <a:buClr>
                <a:srgbClr val="032089"/>
              </a:buClr>
            </a:pPr>
            <a:r>
              <a:rPr lang="zh-CN" altLang="en-US" dirty="0"/>
              <a:t>单击此处编辑母版标题样式</a:t>
            </a:r>
            <a:endParaRPr lang="zh-CN" altLang="en-US" dirty="0"/>
          </a:p>
        </p:txBody>
      </p:sp>
      <p:sp>
        <p:nvSpPr>
          <p:cNvPr id="13" name="矩形 12"/>
          <p:cNvSpPr>
            <a:spLocks noChangeArrowheads="1"/>
          </p:cNvSpPr>
          <p:nvPr userDrawn="1"/>
        </p:nvSpPr>
        <p:spPr bwMode="auto">
          <a:xfrm>
            <a:off x="2479913" y="6346970"/>
            <a:ext cx="1239075" cy="346156"/>
          </a:xfrm>
          <a:prstGeom prst="rect">
            <a:avLst/>
          </a:prstGeom>
          <a:noFill/>
          <a:ln>
            <a:noFill/>
          </a:ln>
        </p:spPr>
        <p:txBody>
          <a:bodyPr wrap="square" lIns="91343" tIns="45674" rIns="91343" bIns="45674">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lnSpc>
                <a:spcPct val="150000"/>
              </a:lnSpc>
              <a:spcBef>
                <a:spcPts val="600"/>
              </a:spcBef>
              <a:defRPr/>
            </a:pPr>
            <a:r>
              <a:rPr lang="zh-CN" altLang="en-US" sz="1100" dirty="0">
                <a:solidFill>
                  <a:srgbClr val="404040"/>
                </a:solidFill>
                <a:latin typeface="黑体" panose="02010609060101010101" pitchFamily="2" charset="-122"/>
                <a:ea typeface="黑体" panose="02010609060101010101" pitchFamily="2" charset="-122"/>
              </a:rPr>
              <a:t>大数据挖掘专家</a:t>
            </a:r>
            <a:endParaRPr lang="en-US" altLang="zh-CN" sz="1100" dirty="0">
              <a:solidFill>
                <a:srgbClr val="404040"/>
              </a:solidFill>
              <a:latin typeface="黑体" panose="02010609060101010101" pitchFamily="2" charset="-122"/>
              <a:ea typeface="黑体" panose="02010609060101010101" pitchFamily="2" charset="-122"/>
              <a:cs typeface="Arial" panose="020B0604020202020204" pitchFamily="34" charset="0"/>
            </a:endParaRPr>
          </a:p>
        </p:txBody>
      </p:sp>
      <p:pic>
        <p:nvPicPr>
          <p:cNvPr id="15" name="图片 12" descr="泰迪logo无底色.png"/>
          <p:cNvPicPr>
            <a:picLocks noChangeAspect="1"/>
          </p:cNvPicPr>
          <p:nvPr userDrawn="1"/>
        </p:nvPicPr>
        <p:blipFill rotWithShape="1">
          <a:blip r:embed="rId2">
            <a:extLst>
              <a:ext uri="{28A0092B-C50C-407E-A947-70E740481C1C}">
                <a14:useLocalDpi xmlns:a14="http://schemas.microsoft.com/office/drawing/2010/main" val="0"/>
              </a:ext>
            </a:extLst>
          </a:blip>
          <a:srcRect l="-8151" r="-8151"/>
          <a:stretch>
            <a:fillRect/>
          </a:stretch>
        </p:blipFill>
        <p:spPr bwMode="auto">
          <a:xfrm>
            <a:off x="229590" y="6272781"/>
            <a:ext cx="2162025" cy="471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6" name="直接连接符 15"/>
          <p:cNvCxnSpPr/>
          <p:nvPr userDrawn="1"/>
        </p:nvCxnSpPr>
        <p:spPr>
          <a:xfrm>
            <a:off x="2371051" y="6382135"/>
            <a:ext cx="0" cy="275083"/>
          </a:xfrm>
          <a:prstGeom prst="line">
            <a:avLst/>
          </a:prstGeom>
          <a:ln w="15875">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19" name="标题 1"/>
          <p:cNvSpPr>
            <a:spLocks noGrp="1"/>
          </p:cNvSpPr>
          <p:nvPr>
            <p:ph type="title"/>
          </p:nvPr>
        </p:nvSpPr>
        <p:spPr>
          <a:xfrm>
            <a:off x="822164" y="216000"/>
            <a:ext cx="10699263" cy="540000"/>
          </a:xfrm>
        </p:spPr>
        <p:txBody>
          <a:bodyPr/>
          <a:lstStyle>
            <a:lvl1pPr>
              <a:defRPr sz="2400" b="1">
                <a:solidFill>
                  <a:schemeClr val="tx1"/>
                </a:solidFill>
                <a:latin typeface="Times New Roman" panose="02020603050405020304" pitchFamily="18" charset="0"/>
                <a:cs typeface="Times New Roman" panose="02020603050405020304" pitchFamily="18" charset="0"/>
              </a:defRPr>
            </a:lvl1pPr>
          </a:lstStyle>
          <a:p>
            <a:r>
              <a:rPr lang="zh-CN" altLang="en-US" dirty="0"/>
              <a:t>单击此处编辑母版标题样式</a:t>
            </a:r>
            <a:endParaRPr lang="zh-CN" altLang="en-US" dirty="0"/>
          </a:p>
        </p:txBody>
      </p:sp>
      <p:sp>
        <p:nvSpPr>
          <p:cNvPr id="21" name="bk object 16"/>
          <p:cNvSpPr/>
          <p:nvPr userDrawn="1"/>
        </p:nvSpPr>
        <p:spPr>
          <a:xfrm flipV="1">
            <a:off x="423819" y="790954"/>
            <a:ext cx="11097620" cy="45719"/>
          </a:xfrm>
          <a:custGeom>
            <a:avLst/>
            <a:gdLst/>
            <a:ahLst/>
            <a:cxnLst/>
            <a:rect l="l" t="t" r="r" b="b"/>
            <a:pathLst>
              <a:path w="10850880">
                <a:moveTo>
                  <a:pt x="0" y="0"/>
                </a:moveTo>
                <a:lnTo>
                  <a:pt x="10850499" y="0"/>
                </a:lnTo>
              </a:path>
            </a:pathLst>
          </a:custGeom>
          <a:ln w="317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2" name="图片 1"/>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518954" y="250261"/>
            <a:ext cx="303210" cy="517197"/>
          </a:xfrm>
          <a:prstGeom prst="rect">
            <a:avLst/>
          </a:prstGeom>
          <a:effectLst>
            <a:outerShdw blurRad="50800" dist="38100" dir="2700000" algn="tl" rotWithShape="0">
              <a:prstClr val="black">
                <a:alpha val="40000"/>
              </a:prstClr>
            </a:outerShdw>
          </a:effectLst>
        </p:spPr>
      </p:pic>
    </p:spTree>
  </p:cSld>
  <p:clrMapOvr>
    <a:masterClrMapping/>
  </p:clrMapOvr>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封底">
    <p:spTree>
      <p:nvGrpSpPr>
        <p:cNvPr id="1" name=""/>
        <p:cNvGrpSpPr/>
        <p:nvPr/>
      </p:nvGrpSpPr>
      <p:grpSpPr>
        <a:xfrm>
          <a:off x="0" y="0"/>
          <a:ext cx="0" cy="0"/>
          <a:chOff x="0" y="0"/>
          <a:chExt cx="0" cy="0"/>
        </a:xfrm>
      </p:grpSpPr>
      <p:sp>
        <p:nvSpPr>
          <p:cNvPr id="24" name="矩形 23"/>
          <p:cNvSpPr>
            <a:spLocks noChangeArrowheads="1"/>
          </p:cNvSpPr>
          <p:nvPr userDrawn="1"/>
        </p:nvSpPr>
        <p:spPr bwMode="auto">
          <a:xfrm>
            <a:off x="0" y="1967879"/>
            <a:ext cx="12189884" cy="2168691"/>
          </a:xfrm>
          <a:prstGeom prst="rect">
            <a:avLst/>
          </a:prstGeom>
          <a:solidFill>
            <a:srgbClr val="064BB2"/>
          </a:solidFill>
          <a:ln>
            <a:noFill/>
          </a:ln>
          <a:effectLst>
            <a:outerShdw blurRad="50800" dist="38100" dir="5400000" algn="t" rotWithShape="0">
              <a:srgbClr val="000000">
                <a:alpha val="0"/>
              </a:srgbClr>
            </a:outerShdw>
          </a:effectLst>
          <a:extLst>
            <a:ext uri="{91240B29-F687-4F45-9708-019B960494DF}">
              <a14:hiddenLine xmlns:a14="http://schemas.microsoft.com/office/drawing/2010/main" w="25400">
                <a:solidFill>
                  <a:srgbClr val="000000"/>
                </a:solidFill>
                <a:miter lim="800000"/>
                <a:headEnd/>
                <a:tailEnd/>
              </a14:hiddenLine>
            </a:ext>
          </a:extLst>
        </p:spPr>
        <p:txBody>
          <a:bodyPr anchor="ctr"/>
          <a:lstStyle/>
          <a:p>
            <a:pPr algn="ctr" fontAlgn="base">
              <a:spcBef>
                <a:spcPct val="0"/>
              </a:spcBef>
              <a:spcAft>
                <a:spcPct val="0"/>
              </a:spcAft>
              <a:defRPr/>
            </a:pPr>
            <a:endParaRPr lang="zh-CN" altLang="en-US" sz="950" dirty="0">
              <a:solidFill>
                <a:srgbClr val="FFFFFF"/>
              </a:solidFill>
              <a:cs typeface="宋体" panose="02010600030101010101" pitchFamily="2" charset="-122"/>
            </a:endParaRPr>
          </a:p>
        </p:txBody>
      </p:sp>
      <p:sp>
        <p:nvSpPr>
          <p:cNvPr id="20" name="Title 1"/>
          <p:cNvSpPr txBox="1"/>
          <p:nvPr userDrawn="1"/>
        </p:nvSpPr>
        <p:spPr>
          <a:xfrm>
            <a:off x="5003623" y="1657613"/>
            <a:ext cx="7082051" cy="1653849"/>
          </a:xfrm>
          <a:prstGeom prst="rect">
            <a:avLst/>
          </a:prstGeom>
        </p:spPr>
        <p:txBody>
          <a:bodyPr vert="horz" lIns="91440" tIns="45720" rIns="91440" bIns="45720" rtlCol="0" anchor="b">
            <a:noAutofit/>
          </a:bodyPr>
          <a:lstStyle>
            <a:lvl1pPr algn="ctr" defTabSz="1028700" rtl="0" eaLnBrk="1" fontAlgn="base" latinLnBrk="0" hangingPunct="1">
              <a:lnSpc>
                <a:spcPts val="3360"/>
              </a:lnSpc>
              <a:spcBef>
                <a:spcPts val="630"/>
              </a:spcBef>
              <a:spcAft>
                <a:spcPct val="0"/>
              </a:spcAft>
              <a:buNone/>
              <a:defRPr lang="en-US" sz="2940" b="1" kern="1200" dirty="0">
                <a:solidFill>
                  <a:schemeClr val="bg1"/>
                </a:solidFill>
                <a:latin typeface="微软雅黑" panose="020B0503020204020204" pitchFamily="34" charset="-122"/>
                <a:ea typeface="微软雅黑" panose="020B0503020204020204" pitchFamily="34" charset="-122"/>
                <a:cs typeface="+mn-cs"/>
              </a:defRPr>
            </a:lvl1pPr>
          </a:lstStyle>
          <a:p>
            <a:r>
              <a:rPr altLang="zh-CN" sz="6600">
                <a:ln>
                  <a:solidFill>
                    <a:srgbClr val="FFFFFF"/>
                  </a:solidFill>
                </a:ln>
                <a:solidFill>
                  <a:srgbClr val="FFFFFF"/>
                </a:solidFill>
                <a:effectLst>
                  <a:reflection blurRad="6350" stA="50000" endA="300" endPos="50000" dist="29997" dir="5400000" sy="-100000" algn="bl" rotWithShape="0"/>
                </a:effectLst>
              </a:rPr>
              <a:t>Thank you!</a:t>
            </a:r>
            <a:endParaRPr lang="zh-CN" altLang="en-US" sz="6600">
              <a:ln>
                <a:solidFill>
                  <a:srgbClr val="FFFFFF"/>
                </a:solidFill>
              </a:ln>
              <a:solidFill>
                <a:srgbClr val="FFFFFF"/>
              </a:solidFill>
              <a:effectLst>
                <a:reflection blurRad="6350" stA="50000" endA="300" endPos="50000" dist="29997" dir="5400000" sy="-100000" algn="bl" rotWithShape="0"/>
              </a:effectLst>
            </a:endParaRPr>
          </a:p>
        </p:txBody>
      </p:sp>
      <p:pic>
        <p:nvPicPr>
          <p:cNvPr id="23" name="图片 22" descr="AW视觉符号.jpg"/>
          <p:cNvPicPr>
            <a:picLocks noChangeAspect="1"/>
          </p:cNvPicPr>
          <p:nvPr userDrawn="1"/>
        </p:nvPicPr>
        <p:blipFill>
          <a:blip r:embed="rId2" cstate="print"/>
          <a:stretch>
            <a:fillRect/>
          </a:stretch>
        </p:blipFill>
        <p:spPr>
          <a:xfrm>
            <a:off x="202395" y="2246811"/>
            <a:ext cx="4697018" cy="247818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1" name="文本框 15"/>
          <p:cNvSpPr txBox="1"/>
          <p:nvPr userDrawn="1"/>
        </p:nvSpPr>
        <p:spPr>
          <a:xfrm>
            <a:off x="8509112" y="373890"/>
            <a:ext cx="2099791" cy="369239"/>
          </a:xfrm>
          <a:prstGeom prst="rect">
            <a:avLst/>
          </a:prstGeom>
          <a:noFill/>
        </p:spPr>
        <p:txBody>
          <a:bodyPr wrap="square" lIns="91343" tIns="45674" rIns="91343" bIns="45674" rtlCol="0">
            <a:spAutoFit/>
          </a:bodyPr>
          <a:lstStyle/>
          <a:p>
            <a:pPr algn="ctr"/>
            <a:r>
              <a:rPr lang="zh-CN" altLang="en-US" b="1" dirty="0">
                <a:solidFill>
                  <a:srgbClr val="064BB2"/>
                </a:solidFill>
                <a:latin typeface="仿宋" panose="02010609060101010101" pitchFamily="49" charset="-122"/>
                <a:ea typeface="仿宋" panose="02010609060101010101" pitchFamily="49" charset="-122"/>
              </a:rPr>
              <a:t>大数据，成就未来</a:t>
            </a:r>
            <a:endParaRPr lang="zh-CN" altLang="en-US" b="1" dirty="0">
              <a:solidFill>
                <a:srgbClr val="064BB2"/>
              </a:solidFill>
              <a:latin typeface="仿宋" panose="02010609060101010101" pitchFamily="49" charset="-122"/>
              <a:ea typeface="仿宋" panose="02010609060101010101" pitchFamily="49" charset="-122"/>
            </a:endParaRPr>
          </a:p>
        </p:txBody>
      </p:sp>
      <p:cxnSp>
        <p:nvCxnSpPr>
          <p:cNvPr id="12" name="直接连接符 11"/>
          <p:cNvCxnSpPr/>
          <p:nvPr userDrawn="1"/>
        </p:nvCxnSpPr>
        <p:spPr>
          <a:xfrm>
            <a:off x="10529557" y="558546"/>
            <a:ext cx="1286539" cy="0"/>
          </a:xfrm>
          <a:prstGeom prst="line">
            <a:avLst/>
          </a:prstGeom>
          <a:ln w="12700">
            <a:solidFill>
              <a:srgbClr val="064BB2"/>
            </a:solidFill>
          </a:ln>
        </p:spPr>
        <p:style>
          <a:lnRef idx="1">
            <a:schemeClr val="dk1"/>
          </a:lnRef>
          <a:fillRef idx="0">
            <a:schemeClr val="dk1"/>
          </a:fillRef>
          <a:effectRef idx="0">
            <a:schemeClr val="dk1"/>
          </a:effectRef>
          <a:fontRef idx="minor">
            <a:schemeClr val="tx1"/>
          </a:fontRef>
        </p:style>
      </p:cxnSp>
      <p:cxnSp>
        <p:nvCxnSpPr>
          <p:cNvPr id="13" name="直接连接符 12"/>
          <p:cNvCxnSpPr/>
          <p:nvPr userDrawn="1"/>
        </p:nvCxnSpPr>
        <p:spPr>
          <a:xfrm>
            <a:off x="6589273" y="558546"/>
            <a:ext cx="1286539" cy="0"/>
          </a:xfrm>
          <a:prstGeom prst="line">
            <a:avLst/>
          </a:prstGeom>
          <a:ln w="12700">
            <a:solidFill>
              <a:srgbClr val="064BB2"/>
            </a:solidFill>
          </a:ln>
        </p:spPr>
        <p:style>
          <a:lnRef idx="1">
            <a:schemeClr val="dk1"/>
          </a:lnRef>
          <a:fillRef idx="0">
            <a:schemeClr val="dk1"/>
          </a:fillRef>
          <a:effectRef idx="0">
            <a:schemeClr val="dk1"/>
          </a:effectRef>
          <a:fontRef idx="minor">
            <a:schemeClr val="tx1"/>
          </a:fontRef>
        </p:style>
      </p:cxnSp>
      <p:pic>
        <p:nvPicPr>
          <p:cNvPr id="14" name="图片 16" descr="LOGO1.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8059081" y="288546"/>
            <a:ext cx="546241"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9941640" y="4724992"/>
            <a:ext cx="1874456" cy="1874456"/>
          </a:xfrm>
          <a:prstGeom prst="rect">
            <a:avLst/>
          </a:prstGeom>
        </p:spPr>
      </p:pic>
      <p:sp>
        <p:nvSpPr>
          <p:cNvPr id="10" name="Rectangle 5"/>
          <p:cNvSpPr>
            <a:spLocks noChangeArrowheads="1"/>
          </p:cNvSpPr>
          <p:nvPr userDrawn="1"/>
        </p:nvSpPr>
        <p:spPr bwMode="auto">
          <a:xfrm>
            <a:off x="6082742" y="5511576"/>
            <a:ext cx="44323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r>
              <a:rPr lang="zh-CN" altLang="en-US" sz="1800" dirty="0">
                <a:latin typeface="微软雅黑" panose="020B0503020204020204" pitchFamily="34" charset="-122"/>
                <a:ea typeface="微软雅黑" panose="020B0503020204020204" pitchFamily="34" charset="-122"/>
              </a:rPr>
              <a:t>泰迪科技：</a:t>
            </a:r>
            <a:r>
              <a:rPr lang="en-US" altLang="zh-CN" sz="1800" dirty="0">
                <a:latin typeface="微软雅黑" panose="020B0503020204020204" pitchFamily="34" charset="-122"/>
                <a:ea typeface="微软雅黑" panose="020B0503020204020204" pitchFamily="34" charset="-122"/>
              </a:rPr>
              <a:t>www.tipdm.com</a:t>
            </a:r>
            <a:endParaRPr lang="en-US" altLang="zh-CN" sz="1800" dirty="0">
              <a:latin typeface="微软雅黑" panose="020B0503020204020204" pitchFamily="34" charset="-122"/>
              <a:ea typeface="微软雅黑" panose="020B0503020204020204" pitchFamily="34" charset="-122"/>
            </a:endParaRPr>
          </a:p>
          <a:p>
            <a:pPr eaLnBrk="1" hangingPunct="1"/>
            <a:r>
              <a:rPr lang="zh-CN" altLang="en-US" sz="1800" dirty="0">
                <a:latin typeface="微软雅黑" panose="020B0503020204020204" pitchFamily="34" charset="-122"/>
                <a:ea typeface="微软雅黑" panose="020B0503020204020204" pitchFamily="34" charset="-122"/>
              </a:rPr>
              <a:t>热线电话：</a:t>
            </a:r>
            <a:r>
              <a:rPr lang="en-US" altLang="zh-CN" sz="1800" dirty="0">
                <a:latin typeface="微软雅黑" panose="020B0503020204020204" pitchFamily="34" charset="-122"/>
                <a:ea typeface="微软雅黑" panose="020B0503020204020204" pitchFamily="34" charset="-122"/>
              </a:rPr>
              <a:t>400-684-0020</a:t>
            </a:r>
            <a:endParaRPr lang="zh-CN" altLang="en-US" sz="1800" dirty="0">
              <a:latin typeface="微软雅黑" panose="020B0503020204020204" pitchFamily="34" charset="-122"/>
              <a:ea typeface="微软雅黑" panose="020B0503020204020204" pitchFamily="34"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纯内容页">
    <p:spTree>
      <p:nvGrpSpPr>
        <p:cNvPr id="1" name=""/>
        <p:cNvGrpSpPr/>
        <p:nvPr/>
      </p:nvGrpSpPr>
      <p:grpSpPr>
        <a:xfrm>
          <a:off x="0" y="0"/>
          <a:ext cx="0" cy="0"/>
          <a:chOff x="0" y="0"/>
          <a:chExt cx="0" cy="0"/>
        </a:xfrm>
      </p:grpSpPr>
      <p:sp>
        <p:nvSpPr>
          <p:cNvPr id="5" name="Rectangle 12"/>
          <p:cNvSpPr>
            <a:spLocks noChangeArrowheads="1"/>
          </p:cNvSpPr>
          <p:nvPr/>
        </p:nvSpPr>
        <p:spPr bwMode="auto">
          <a:xfrm>
            <a:off x="9937750" y="6392863"/>
            <a:ext cx="571500" cy="231775"/>
          </a:xfrm>
          <a:prstGeom prst="rect">
            <a:avLst/>
          </a:prstGeom>
          <a:noFill/>
          <a:ln>
            <a:noFill/>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en-US" altLang="zh-CN" sz="1000" baseline="0">
                <a:solidFill>
                  <a:srgbClr val="7F7F7F"/>
                </a:solidFill>
                <a:latin typeface="Times New Roman" panose="02020603050405020304" pitchFamily="18" charset="0"/>
                <a:ea typeface="宋体" panose="02010600030101010101" pitchFamily="2" charset="-122"/>
                <a:cs typeface="Arial" panose="020B0604020202020204" pitchFamily="34" charset="0"/>
              </a:rPr>
              <a:t> </a:t>
            </a:r>
            <a:fld id="{12438CEF-EDDA-4DCE-9A5B-764076D13ABE}" type="slidenum">
              <a:rPr lang="en-US" altLang="zh-CN" sz="1000" baseline="0" smtClean="0">
                <a:latin typeface="Times New Roman" panose="02020603050405020304" pitchFamily="18" charset="0"/>
                <a:ea typeface="宋体" panose="02010600030101010101" pitchFamily="2" charset="-122"/>
                <a:cs typeface="Arial" panose="020B0604020202020204" pitchFamily="34" charset="0"/>
              </a:rPr>
            </a:fld>
            <a:endParaRPr lang="en-US" altLang="zh-CN" sz="1000" baseline="0">
              <a:latin typeface="Times New Roman" panose="02020603050405020304" pitchFamily="18" charset="0"/>
              <a:ea typeface="宋体" panose="02010600030101010101" pitchFamily="2" charset="-122"/>
              <a:cs typeface="Arial" panose="020B0604020202020204" pitchFamily="34" charset="0"/>
            </a:endParaRPr>
          </a:p>
        </p:txBody>
      </p:sp>
      <p:cxnSp>
        <p:nvCxnSpPr>
          <p:cNvPr id="6" name="直接连接符 19"/>
          <p:cNvCxnSpPr>
            <a:stCxn id="6" idx="3"/>
          </p:cNvCxnSpPr>
          <p:nvPr/>
        </p:nvCxnSpPr>
        <p:spPr>
          <a:xfrm>
            <a:off x="10509250" y="6508750"/>
            <a:ext cx="1019175"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7" name="直接连接符 14"/>
          <p:cNvCxnSpPr/>
          <p:nvPr/>
        </p:nvCxnSpPr>
        <p:spPr>
          <a:xfrm>
            <a:off x="423819" y="6508750"/>
            <a:ext cx="9513931"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
        <p:nvSpPr>
          <p:cNvPr id="8" name="AutoShape 23"/>
          <p:cNvSpPr>
            <a:spLocks noChangeArrowheads="1"/>
          </p:cNvSpPr>
          <p:nvPr/>
        </p:nvSpPr>
        <p:spPr bwMode="auto">
          <a:xfrm>
            <a:off x="246063" y="915988"/>
            <a:ext cx="9596437"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baseline="0">
              <a:latin typeface="Times New Roman" panose="02020603050405020304" pitchFamily="18" charset="0"/>
              <a:ea typeface="宋体" panose="02010600030101010101" pitchFamily="2" charset="-122"/>
            </a:endParaRPr>
          </a:p>
        </p:txBody>
      </p:sp>
      <p:sp>
        <p:nvSpPr>
          <p:cNvPr id="9" name="AutoShape 23"/>
          <p:cNvSpPr>
            <a:spLocks noChangeArrowheads="1"/>
          </p:cNvSpPr>
          <p:nvPr/>
        </p:nvSpPr>
        <p:spPr bwMode="auto">
          <a:xfrm>
            <a:off x="9842500" y="915988"/>
            <a:ext cx="1989138"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fontAlgn="auto">
              <a:spcBef>
                <a:spcPct val="50000"/>
              </a:spcBef>
              <a:spcAft>
                <a:spcPts val="0"/>
              </a:spcAft>
              <a:defRPr/>
            </a:pPr>
            <a:endParaRPr lang="zh-CN" altLang="en-US" sz="950" baseline="0">
              <a:latin typeface="Times New Roman" panose="02020603050405020304" pitchFamily="18" charset="0"/>
              <a:ea typeface="宋体" panose="02010600030101010101" pitchFamily="2" charset="-122"/>
            </a:endParaRPr>
          </a:p>
        </p:txBody>
      </p:sp>
      <p:sp>
        <p:nvSpPr>
          <p:cNvPr id="4" name="内容占位符 2"/>
          <p:cNvSpPr>
            <a:spLocks noGrp="1"/>
          </p:cNvSpPr>
          <p:nvPr>
            <p:ph idx="1" hasCustomPrompt="1"/>
          </p:nvPr>
        </p:nvSpPr>
        <p:spPr>
          <a:xfrm>
            <a:off x="423819" y="1104181"/>
            <a:ext cx="11107601" cy="5052713"/>
          </a:xfrm>
        </p:spPr>
        <p:txBody>
          <a:bodyPr>
            <a:noAutofit/>
          </a:bodyPr>
          <a:lstStyle>
            <a:lvl1pPr marL="362585" indent="-362585">
              <a:lnSpc>
                <a:spcPct val="150000"/>
              </a:lnSpc>
              <a:buClr>
                <a:srgbClr val="032089"/>
              </a:buClr>
              <a:buFont typeface="Wingdings" panose="05000000000000000000" pitchFamily="2" charset="2"/>
              <a:buChar char="Ø"/>
              <a:defRPr sz="1800" b="0" baseline="0">
                <a:latin typeface="Times New Roman" panose="02020603050405020304" pitchFamily="18" charset="0"/>
                <a:ea typeface="宋体" panose="02010600030101010101" pitchFamily="2"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233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noProof="1"/>
              <a:t>单击此处编辑正文内容</a:t>
            </a:r>
            <a:endParaRPr lang="zh-CN" altLang="en-US" noProof="1"/>
          </a:p>
        </p:txBody>
      </p:sp>
      <p:sp>
        <p:nvSpPr>
          <p:cNvPr id="2" name="标题 1"/>
          <p:cNvSpPr>
            <a:spLocks noGrp="1"/>
          </p:cNvSpPr>
          <p:nvPr>
            <p:ph type="title" hasCustomPrompt="1"/>
          </p:nvPr>
        </p:nvSpPr>
        <p:spPr>
          <a:xfrm>
            <a:off x="254876" y="359079"/>
            <a:ext cx="10972801" cy="528176"/>
          </a:xfrm>
        </p:spPr>
        <p:txBody>
          <a:bodyPr/>
          <a:lstStyle>
            <a:lvl1pPr>
              <a:defRPr sz="2400" b="1" baseline="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noProof="1"/>
              <a:t>单击此处编辑标题</a:t>
            </a:r>
            <a:endParaRPr lang="zh-CN" altLang="en-US" noProof="1"/>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小标题+内容页">
    <p:spTree>
      <p:nvGrpSpPr>
        <p:cNvPr id="1" name=""/>
        <p:cNvGrpSpPr/>
        <p:nvPr/>
      </p:nvGrpSpPr>
      <p:grpSpPr>
        <a:xfrm>
          <a:off x="0" y="0"/>
          <a:ext cx="0" cy="0"/>
          <a:chOff x="0" y="0"/>
          <a:chExt cx="0" cy="0"/>
        </a:xfrm>
      </p:grpSpPr>
      <p:sp>
        <p:nvSpPr>
          <p:cNvPr id="8" name="AutoShape 23"/>
          <p:cNvSpPr>
            <a:spLocks noChangeArrowheads="1"/>
          </p:cNvSpPr>
          <p:nvPr/>
        </p:nvSpPr>
        <p:spPr bwMode="auto">
          <a:xfrm>
            <a:off x="246063" y="915988"/>
            <a:ext cx="9596437" cy="46037"/>
          </a:xfrm>
          <a:prstGeom prst="rect">
            <a:avLst/>
          </a:prstGeom>
          <a:solidFill>
            <a:srgbClr val="064BB2"/>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ct val="50000"/>
              </a:spcBef>
              <a:spcAft>
                <a:spcPts val="0"/>
              </a:spcAft>
              <a:defRPr/>
            </a:pPr>
            <a:endParaRPr lang="zh-CN" altLang="en-US" sz="950" baseline="0">
              <a:latin typeface="Times New Roman" panose="02020603050405020304" pitchFamily="18" charset="0"/>
              <a:ea typeface="宋体" panose="02010600030101010101" pitchFamily="2" charset="-122"/>
            </a:endParaRPr>
          </a:p>
        </p:txBody>
      </p:sp>
      <p:sp>
        <p:nvSpPr>
          <p:cNvPr id="9" name="AutoShape 23"/>
          <p:cNvSpPr>
            <a:spLocks noChangeArrowheads="1"/>
          </p:cNvSpPr>
          <p:nvPr/>
        </p:nvSpPr>
        <p:spPr bwMode="auto">
          <a:xfrm>
            <a:off x="9842500" y="915988"/>
            <a:ext cx="1989138" cy="46037"/>
          </a:xfrm>
          <a:prstGeom prst="rect">
            <a:avLst/>
          </a:prstGeom>
          <a:solidFill>
            <a:srgbClr val="FB9708"/>
          </a:solidFill>
          <a:ln>
            <a:noFill/>
          </a:ln>
        </p:spPr>
        <p:txBody>
          <a:bodyPr wrap="none" anchor="ctr"/>
          <a:lstStyle>
            <a:lvl1pPr>
              <a:defRPr sz="900">
                <a:solidFill>
                  <a:srgbClr val="000000"/>
                </a:solidFill>
                <a:latin typeface="Arial" panose="020B0604020202020204" pitchFamily="34" charset="0"/>
                <a:ea typeface="宋体" panose="02010600030101010101" pitchFamily="2" charset="-122"/>
              </a:defRPr>
            </a:lvl1pPr>
            <a:lvl2pPr marL="742950" indent="-285750">
              <a:defRPr sz="900">
                <a:solidFill>
                  <a:srgbClr val="000000"/>
                </a:solidFill>
                <a:latin typeface="Arial" panose="020B0604020202020204" pitchFamily="34" charset="0"/>
                <a:ea typeface="宋体" panose="02010600030101010101" pitchFamily="2" charset="-122"/>
              </a:defRPr>
            </a:lvl2pPr>
            <a:lvl3pPr marL="1143000" indent="-228600">
              <a:defRPr sz="900">
                <a:solidFill>
                  <a:srgbClr val="000000"/>
                </a:solidFill>
                <a:latin typeface="Arial" panose="020B0604020202020204" pitchFamily="34" charset="0"/>
                <a:ea typeface="宋体" panose="02010600030101010101" pitchFamily="2" charset="-122"/>
              </a:defRPr>
            </a:lvl3pPr>
            <a:lvl4pPr marL="1600200" indent="-228600">
              <a:defRPr sz="900">
                <a:solidFill>
                  <a:srgbClr val="000000"/>
                </a:solidFill>
                <a:latin typeface="Arial" panose="020B0604020202020204" pitchFamily="34" charset="0"/>
                <a:ea typeface="宋体" panose="02010600030101010101" pitchFamily="2" charset="-122"/>
              </a:defRPr>
            </a:lvl4pPr>
            <a:lvl5pPr marL="2057400" indent="-22860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algn="ctr" eaLnBrk="1" fontAlgn="auto" hangingPunct="1">
              <a:spcBef>
                <a:spcPct val="50000"/>
              </a:spcBef>
              <a:spcAft>
                <a:spcPts val="0"/>
              </a:spcAft>
              <a:defRPr/>
            </a:pPr>
            <a:endParaRPr lang="zh-CN" altLang="en-US" sz="950" baseline="0">
              <a:latin typeface="Times New Roman" panose="02020603050405020304" pitchFamily="18" charset="0"/>
              <a:ea typeface="宋体" panose="02010600030101010101" pitchFamily="2" charset="-122"/>
            </a:endParaRPr>
          </a:p>
        </p:txBody>
      </p:sp>
      <p:sp>
        <p:nvSpPr>
          <p:cNvPr id="4" name="内容占位符 2"/>
          <p:cNvSpPr>
            <a:spLocks noGrp="1"/>
          </p:cNvSpPr>
          <p:nvPr>
            <p:ph idx="1" hasCustomPrompt="1"/>
          </p:nvPr>
        </p:nvSpPr>
        <p:spPr>
          <a:xfrm>
            <a:off x="423819" y="1713662"/>
            <a:ext cx="11107601" cy="4339721"/>
          </a:xfrm>
        </p:spPr>
        <p:txBody>
          <a:bodyPr>
            <a:noAutofit/>
          </a:bodyPr>
          <a:lstStyle>
            <a:lvl1pPr marL="362585" indent="-362585">
              <a:lnSpc>
                <a:spcPct val="150000"/>
              </a:lnSpc>
              <a:buClr>
                <a:srgbClr val="032089"/>
              </a:buClr>
              <a:buFont typeface="Wingdings" panose="05000000000000000000" pitchFamily="2" charset="2"/>
              <a:buChar char="Ø"/>
              <a:defRPr sz="1800" b="0" baseline="0">
                <a:latin typeface="Times New Roman" panose="02020603050405020304" pitchFamily="18" charset="0"/>
                <a:ea typeface="宋体" panose="02010600030101010101" pitchFamily="2" charset="-122"/>
                <a:cs typeface="Times New Roman" panose="02020603050405020304" pitchFamily="18" charset="0"/>
              </a:defRPr>
            </a:lvl1pPr>
            <a:lvl2pPr>
              <a:lnSpc>
                <a:spcPct val="130000"/>
              </a:lnSpc>
              <a:buClr>
                <a:srgbClr val="032089"/>
              </a:buClr>
              <a:buFont typeface="Wingdings" panose="05000000000000000000" pitchFamily="2" charset="2"/>
              <a:buChar char="l"/>
              <a:defRPr sz="2330" b="0">
                <a:latin typeface="微软雅黑" panose="020B0503020204020204" pitchFamily="34" charset="-122"/>
                <a:ea typeface="微软雅黑" panose="020B0503020204020204" pitchFamily="34" charset="-122"/>
              </a:defRPr>
            </a:lvl2pPr>
            <a:lvl3pPr>
              <a:defRPr sz="1905" b="0">
                <a:latin typeface="微软雅黑" panose="020B0503020204020204" pitchFamily="34" charset="-122"/>
                <a:ea typeface="微软雅黑" panose="020B0503020204020204" pitchFamily="34" charset="-122"/>
              </a:defRPr>
            </a:lvl3pPr>
            <a:lvl4pPr>
              <a:defRPr sz="1905" b="0">
                <a:latin typeface="微软雅黑" panose="020B0503020204020204" pitchFamily="34" charset="-122"/>
                <a:ea typeface="微软雅黑" panose="020B0503020204020204" pitchFamily="34" charset="-122"/>
              </a:defRPr>
            </a:lvl4pPr>
            <a:lvl5pPr>
              <a:defRPr sz="1905" b="0">
                <a:latin typeface="微软雅黑" panose="020B0503020204020204" pitchFamily="34" charset="-122"/>
                <a:ea typeface="微软雅黑" panose="020B0503020204020204" pitchFamily="34" charset="-122"/>
              </a:defRPr>
            </a:lvl5pPr>
          </a:lstStyle>
          <a:p>
            <a:pPr lvl="0"/>
            <a:r>
              <a:rPr lang="zh-CN" altLang="en-US" dirty="0"/>
              <a:t>单击此处编辑正文内容</a:t>
            </a:r>
            <a:endParaRPr lang="zh-CN" altLang="en-US" dirty="0"/>
          </a:p>
        </p:txBody>
      </p:sp>
      <p:sp>
        <p:nvSpPr>
          <p:cNvPr id="2" name="标题 1"/>
          <p:cNvSpPr>
            <a:spLocks noGrp="1"/>
          </p:cNvSpPr>
          <p:nvPr>
            <p:ph type="title" hasCustomPrompt="1"/>
          </p:nvPr>
        </p:nvSpPr>
        <p:spPr>
          <a:xfrm>
            <a:off x="254876" y="359079"/>
            <a:ext cx="10972801" cy="528176"/>
          </a:xfrm>
        </p:spPr>
        <p:txBody>
          <a:bodyPr/>
          <a:lstStyle>
            <a:lvl1pPr>
              <a:defRPr sz="2400" b="1" baseline="0">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stStyle>
          <a:p>
            <a:r>
              <a:rPr lang="zh-CN" altLang="en-US" dirty="0"/>
              <a:t>单击此处编辑标题</a:t>
            </a:r>
            <a:endParaRPr lang="zh-CN" altLang="en-US" dirty="0"/>
          </a:p>
        </p:txBody>
      </p:sp>
      <p:sp>
        <p:nvSpPr>
          <p:cNvPr id="14" name="内容占位符 2"/>
          <p:cNvSpPr>
            <a:spLocks noGrp="1"/>
          </p:cNvSpPr>
          <p:nvPr>
            <p:ph idx="10" hasCustomPrompt="1"/>
          </p:nvPr>
        </p:nvSpPr>
        <p:spPr>
          <a:xfrm>
            <a:off x="423819" y="1138980"/>
            <a:ext cx="11107601" cy="426469"/>
          </a:xfrm>
          <a:noFill/>
          <a:ln>
            <a:noFill/>
          </a:ln>
        </p:spPr>
        <p:txBody>
          <a:bodyPr anchor="ctr">
            <a:noAutofit/>
          </a:bodyPr>
          <a:lstStyle>
            <a:lvl1pPr marL="0" indent="0">
              <a:buNone/>
              <a:defRPr lang="zh-CN" altLang="en-US" sz="2000" b="0" baseline="0" dirty="0" smtClean="0">
                <a:latin typeface="Times New Roman" panose="02020603050405020304" pitchFamily="18" charset="0"/>
                <a:ea typeface="宋体" panose="02010600030101010101" pitchFamily="2" charset="-122"/>
                <a:cs typeface="Times New Roman" panose="02020603050405020304" pitchFamily="18" charset="0"/>
              </a:defRPr>
            </a:lvl1pPr>
          </a:lstStyle>
          <a:p>
            <a:pPr lvl="0"/>
            <a:r>
              <a:rPr lang="zh-CN" altLang="en-US" dirty="0"/>
              <a:t>单击此处编辑标题</a:t>
            </a:r>
            <a:endParaRPr lang="zh-CN" altLang="en-US" dirty="0"/>
          </a:p>
        </p:txBody>
      </p:sp>
      <p:sp>
        <p:nvSpPr>
          <p:cNvPr id="13" name="Rectangle 12"/>
          <p:cNvSpPr>
            <a:spLocks noChangeArrowheads="1"/>
          </p:cNvSpPr>
          <p:nvPr/>
        </p:nvSpPr>
        <p:spPr bwMode="auto">
          <a:xfrm>
            <a:off x="9937750" y="6392863"/>
            <a:ext cx="571500" cy="231775"/>
          </a:xfrm>
          <a:prstGeom prst="rect">
            <a:avLst/>
          </a:prstGeom>
          <a:noFill/>
          <a:ln>
            <a:noFill/>
          </a:ln>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a:defRPr/>
            </a:pPr>
            <a:r>
              <a:rPr lang="en-US" altLang="zh-CN" sz="1000" baseline="0">
                <a:solidFill>
                  <a:srgbClr val="7F7F7F"/>
                </a:solidFill>
                <a:latin typeface="Times New Roman" panose="02020603050405020304" pitchFamily="18" charset="0"/>
                <a:ea typeface="宋体" panose="02010600030101010101" pitchFamily="2" charset="-122"/>
                <a:cs typeface="Arial" panose="020B0604020202020204" pitchFamily="34" charset="0"/>
              </a:rPr>
              <a:t> </a:t>
            </a:r>
            <a:fld id="{12438CEF-EDDA-4DCE-9A5B-764076D13ABE}" type="slidenum">
              <a:rPr lang="en-US" altLang="zh-CN" sz="1000" baseline="0" smtClean="0">
                <a:latin typeface="Times New Roman" panose="02020603050405020304" pitchFamily="18" charset="0"/>
                <a:ea typeface="宋体" panose="02010600030101010101" pitchFamily="2" charset="-122"/>
                <a:cs typeface="Arial" panose="020B0604020202020204" pitchFamily="34" charset="0"/>
              </a:rPr>
            </a:fld>
            <a:endParaRPr lang="en-US" altLang="zh-CN" sz="1000" baseline="0">
              <a:latin typeface="Times New Roman" panose="02020603050405020304" pitchFamily="18" charset="0"/>
              <a:ea typeface="宋体" panose="02010600030101010101" pitchFamily="2" charset="-122"/>
              <a:cs typeface="Arial" panose="020B0604020202020204" pitchFamily="34" charset="0"/>
            </a:endParaRPr>
          </a:p>
        </p:txBody>
      </p:sp>
      <p:cxnSp>
        <p:nvCxnSpPr>
          <p:cNvPr id="15" name="直接连接符 19"/>
          <p:cNvCxnSpPr>
            <a:stCxn id="15" idx="3"/>
          </p:cNvCxnSpPr>
          <p:nvPr/>
        </p:nvCxnSpPr>
        <p:spPr>
          <a:xfrm>
            <a:off x="10509250" y="6508750"/>
            <a:ext cx="1019175" cy="0"/>
          </a:xfrm>
          <a:prstGeom prst="line">
            <a:avLst/>
          </a:prstGeom>
          <a:ln w="9525">
            <a:solidFill>
              <a:srgbClr val="F19500"/>
            </a:solidFill>
          </a:ln>
        </p:spPr>
        <p:style>
          <a:lnRef idx="1">
            <a:schemeClr val="accent1"/>
          </a:lnRef>
          <a:fillRef idx="0">
            <a:schemeClr val="accent1"/>
          </a:fillRef>
          <a:effectRef idx="0">
            <a:schemeClr val="accent1"/>
          </a:effectRef>
          <a:fontRef idx="minor">
            <a:schemeClr val="tx1"/>
          </a:fontRef>
        </p:style>
      </p:cxnSp>
      <p:cxnSp>
        <p:nvCxnSpPr>
          <p:cNvPr id="16" name="直接连接符 14"/>
          <p:cNvCxnSpPr/>
          <p:nvPr/>
        </p:nvCxnSpPr>
        <p:spPr>
          <a:xfrm>
            <a:off x="423819" y="6508750"/>
            <a:ext cx="9513931" cy="0"/>
          </a:xfrm>
          <a:prstGeom prst="line">
            <a:avLst/>
          </a:prstGeom>
          <a:ln>
            <a:solidFill>
              <a:srgbClr val="064BB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12" name="矩形 11"/>
          <p:cNvSpPr/>
          <p:nvPr userDrawn="1"/>
        </p:nvSpPr>
        <p:spPr>
          <a:xfrm>
            <a:off x="6168140" y="134946"/>
            <a:ext cx="774854" cy="245110"/>
          </a:xfrm>
          <a:prstGeom prst="rect">
            <a:avLst/>
          </a:prstGeom>
        </p:spPr>
        <p:txBody>
          <a:bodyPr wrap="square">
            <a:spAutoFit/>
          </a:bodyPr>
          <a:lstStyle/>
          <a:p>
            <a:pPr fontAlgn="auto">
              <a:spcBef>
                <a:spcPts val="0"/>
              </a:spcBef>
              <a:spcAft>
                <a:spcPts val="0"/>
              </a:spcAft>
              <a:buFontTx/>
              <a:buNone/>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模板下载：</a:t>
            </a:r>
            <a:r>
              <a:rPr lang="en-US" altLang="zh-CN" sz="100" dirty="0">
                <a:solidFill>
                  <a:prstClr val="white"/>
                </a:solidFill>
                <a:latin typeface="Calibri" panose="020F0502020204030204"/>
                <a:ea typeface="宋体" panose="02010600030101010101" pitchFamily="2" charset="-122"/>
              </a:rPr>
              <a:t>www.1ppt.com/moban/     </a:t>
            </a:r>
            <a:r>
              <a:rPr lang="zh-CN" altLang="en-US" sz="100" dirty="0">
                <a:solidFill>
                  <a:prstClr val="white"/>
                </a:solidFill>
                <a:latin typeface="Calibri" panose="020F0502020204030204"/>
                <a:ea typeface="宋体" panose="02010600030101010101" pitchFamily="2" charset="-122"/>
              </a:rPr>
              <a:t>行业</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www.1ppt.com/hangye/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buFontTx/>
              <a:buNone/>
            </a:pPr>
            <a:r>
              <a:rPr lang="zh-CN" altLang="en-US" sz="100" dirty="0">
                <a:solidFill>
                  <a:prstClr val="white"/>
                </a:solidFill>
                <a:latin typeface="Calibri" panose="020F0502020204030204"/>
                <a:ea typeface="宋体" panose="02010600030101010101" pitchFamily="2" charset="-122"/>
              </a:rPr>
              <a:t>节日</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模板：</a:t>
            </a:r>
            <a:r>
              <a:rPr lang="en-US" altLang="zh-CN" sz="100" dirty="0">
                <a:solidFill>
                  <a:prstClr val="white"/>
                </a:solidFill>
                <a:latin typeface="Calibri" panose="020F0502020204030204"/>
                <a:ea typeface="宋体" panose="02010600030101010101" pitchFamily="2" charset="-122"/>
              </a:rPr>
              <a:t>www.1ppt.com/jieri/           PPT</a:t>
            </a:r>
            <a:r>
              <a:rPr lang="zh-CN" altLang="en-US" sz="100" dirty="0">
                <a:solidFill>
                  <a:prstClr val="white"/>
                </a:solidFill>
                <a:latin typeface="Calibri" panose="020F0502020204030204"/>
                <a:ea typeface="宋体" panose="02010600030101010101" pitchFamily="2" charset="-122"/>
              </a:rPr>
              <a:t>素材下载：</a:t>
            </a:r>
            <a:r>
              <a:rPr lang="en-US" altLang="zh-CN" sz="100" dirty="0">
                <a:solidFill>
                  <a:prstClr val="white"/>
                </a:solidFill>
                <a:latin typeface="Calibri" panose="020F0502020204030204"/>
                <a:ea typeface="宋体" panose="02010600030101010101" pitchFamily="2" charset="-122"/>
              </a:rPr>
              <a:t>www.1ppt.com/sucai/</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buFontTx/>
              <a:buNone/>
            </a:pP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背景图片：</a:t>
            </a:r>
            <a:r>
              <a:rPr lang="en-US" altLang="zh-CN" sz="100" dirty="0">
                <a:solidFill>
                  <a:prstClr val="white"/>
                </a:solidFill>
                <a:latin typeface="Calibri" panose="020F0502020204030204"/>
                <a:ea typeface="宋体" panose="02010600030101010101" pitchFamily="2" charset="-122"/>
              </a:rPr>
              <a:t>www.1ppt.com/beijing/      PPT</a:t>
            </a:r>
            <a:r>
              <a:rPr lang="zh-CN" altLang="en-US" sz="100" dirty="0">
                <a:solidFill>
                  <a:prstClr val="white"/>
                </a:solidFill>
                <a:latin typeface="Calibri" panose="020F0502020204030204"/>
                <a:ea typeface="宋体" panose="02010600030101010101" pitchFamily="2" charset="-122"/>
              </a:rPr>
              <a:t>图表下载：</a:t>
            </a:r>
            <a:r>
              <a:rPr lang="en-US" altLang="zh-CN" sz="100" dirty="0">
                <a:solidFill>
                  <a:prstClr val="white"/>
                </a:solidFill>
                <a:latin typeface="Calibri" panose="020F0502020204030204"/>
                <a:ea typeface="宋体" panose="02010600030101010101" pitchFamily="2" charset="-122"/>
              </a:rPr>
              <a:t>www.1ppt.com/tubiao/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buFontTx/>
              <a:buNone/>
            </a:pPr>
            <a:r>
              <a:rPr lang="zh-CN" altLang="en-US" sz="100" dirty="0">
                <a:solidFill>
                  <a:prstClr val="white"/>
                </a:solidFill>
                <a:latin typeface="Calibri" panose="020F0502020204030204"/>
                <a:ea typeface="宋体" panose="02010600030101010101" pitchFamily="2" charset="-122"/>
              </a:rPr>
              <a:t>优秀</a:t>
            </a:r>
            <a:r>
              <a:rPr lang="en-US" altLang="zh-CN" sz="100" dirty="0">
                <a:solidFill>
                  <a:prstClr val="white"/>
                </a:solidFill>
                <a:latin typeface="Calibri" panose="020F0502020204030204"/>
                <a:ea typeface="宋体" panose="02010600030101010101" pitchFamily="2" charset="-122"/>
              </a:rPr>
              <a:t>PPT</a:t>
            </a:r>
            <a:r>
              <a:rPr lang="zh-CN" altLang="en-US" sz="100" dirty="0">
                <a:solidFill>
                  <a:prstClr val="white"/>
                </a:solidFill>
                <a:latin typeface="Calibri" panose="020F0502020204030204"/>
                <a:ea typeface="宋体" panose="02010600030101010101" pitchFamily="2" charset="-122"/>
              </a:rPr>
              <a:t>下载：</a:t>
            </a:r>
            <a:r>
              <a:rPr lang="en-US" altLang="zh-CN" sz="100" dirty="0">
                <a:solidFill>
                  <a:prstClr val="white"/>
                </a:solidFill>
                <a:latin typeface="Calibri" panose="020F0502020204030204"/>
                <a:ea typeface="宋体" panose="02010600030101010101" pitchFamily="2" charset="-122"/>
              </a:rPr>
              <a:t>www.1ppt.com/xiazai/        PPT</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www.1ppt.com/powerpoint/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buFontTx/>
              <a:buNone/>
            </a:pPr>
            <a:r>
              <a:rPr lang="en-US" altLang="zh-CN" sz="100" dirty="0">
                <a:solidFill>
                  <a:prstClr val="white"/>
                </a:solidFill>
                <a:latin typeface="Calibri" panose="020F0502020204030204"/>
                <a:ea typeface="宋体" panose="02010600030101010101" pitchFamily="2" charset="-122"/>
              </a:rPr>
              <a:t>Word</a:t>
            </a:r>
            <a:r>
              <a:rPr lang="zh-CN" altLang="en-US" sz="100" dirty="0">
                <a:solidFill>
                  <a:prstClr val="white"/>
                </a:solidFill>
                <a:latin typeface="Calibri" panose="020F0502020204030204"/>
                <a:ea typeface="宋体" panose="02010600030101010101" pitchFamily="2" charset="-122"/>
              </a:rPr>
              <a:t>教程： </a:t>
            </a:r>
            <a:r>
              <a:rPr lang="en-US" altLang="zh-CN" sz="100" dirty="0">
                <a:solidFill>
                  <a:prstClr val="white"/>
                </a:solidFill>
                <a:latin typeface="Calibri" panose="020F0502020204030204"/>
                <a:ea typeface="宋体" panose="02010600030101010101" pitchFamily="2" charset="-122"/>
              </a:rPr>
              <a:t>www.1ppt.com/word/              Excel</a:t>
            </a:r>
            <a:r>
              <a:rPr lang="zh-CN" altLang="en-US" sz="100" dirty="0">
                <a:solidFill>
                  <a:prstClr val="white"/>
                </a:solidFill>
                <a:latin typeface="Calibri" panose="020F0502020204030204"/>
                <a:ea typeface="宋体" panose="02010600030101010101" pitchFamily="2" charset="-122"/>
              </a:rPr>
              <a:t>教程：</a:t>
            </a:r>
            <a:r>
              <a:rPr lang="en-US" altLang="zh-CN" sz="100" dirty="0">
                <a:solidFill>
                  <a:prstClr val="white"/>
                </a:solidFill>
                <a:latin typeface="Calibri" panose="020F0502020204030204"/>
                <a:ea typeface="宋体" panose="02010600030101010101" pitchFamily="2" charset="-122"/>
              </a:rPr>
              <a:t>www.1ppt.com/excel/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buFontTx/>
              <a:buNone/>
            </a:pPr>
            <a:r>
              <a:rPr lang="zh-CN" altLang="en-US" sz="100" dirty="0">
                <a:solidFill>
                  <a:prstClr val="white"/>
                </a:solidFill>
                <a:latin typeface="Calibri" panose="020F0502020204030204"/>
                <a:ea typeface="宋体" panose="02010600030101010101" pitchFamily="2" charset="-122"/>
              </a:rPr>
              <a:t>资料下载：</a:t>
            </a:r>
            <a:r>
              <a:rPr lang="en-US" altLang="zh-CN" sz="100" dirty="0">
                <a:solidFill>
                  <a:prstClr val="white"/>
                </a:solidFill>
                <a:latin typeface="Calibri" panose="020F0502020204030204"/>
                <a:ea typeface="宋体" panose="02010600030101010101" pitchFamily="2" charset="-122"/>
              </a:rPr>
              <a:t>www.1ppt.com/ziliao/                PPT</a:t>
            </a:r>
            <a:r>
              <a:rPr lang="zh-CN" altLang="en-US" sz="100" dirty="0">
                <a:solidFill>
                  <a:prstClr val="white"/>
                </a:solidFill>
                <a:latin typeface="Calibri" panose="020F0502020204030204"/>
                <a:ea typeface="宋体" panose="02010600030101010101" pitchFamily="2" charset="-122"/>
              </a:rPr>
              <a:t>课件下载：</a:t>
            </a:r>
            <a:r>
              <a:rPr lang="en-US" altLang="zh-CN" sz="100" dirty="0">
                <a:solidFill>
                  <a:prstClr val="white"/>
                </a:solidFill>
                <a:latin typeface="Calibri" panose="020F0502020204030204"/>
                <a:ea typeface="宋体" panose="02010600030101010101" pitchFamily="2" charset="-122"/>
              </a:rPr>
              <a:t>www.1ppt.com/kejian/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buFontTx/>
              <a:buNone/>
            </a:pPr>
            <a:r>
              <a:rPr lang="zh-CN" altLang="en-US" sz="100" dirty="0">
                <a:solidFill>
                  <a:prstClr val="white"/>
                </a:solidFill>
                <a:latin typeface="Calibri" panose="020F0502020204030204"/>
                <a:ea typeface="宋体" panose="02010600030101010101" pitchFamily="2" charset="-122"/>
              </a:rPr>
              <a:t>范文下载：</a:t>
            </a:r>
            <a:r>
              <a:rPr lang="en-US" altLang="zh-CN" sz="100" dirty="0">
                <a:solidFill>
                  <a:prstClr val="white"/>
                </a:solidFill>
                <a:latin typeface="Calibri" panose="020F0502020204030204"/>
                <a:ea typeface="宋体" panose="02010600030101010101" pitchFamily="2" charset="-122"/>
              </a:rPr>
              <a:t>www.1ppt.com/fanwen/             </a:t>
            </a:r>
            <a:r>
              <a:rPr lang="zh-CN" altLang="en-US" sz="100" dirty="0">
                <a:solidFill>
                  <a:prstClr val="white"/>
                </a:solidFill>
                <a:latin typeface="Calibri" panose="020F0502020204030204"/>
                <a:ea typeface="宋体" panose="02010600030101010101" pitchFamily="2" charset="-122"/>
              </a:rPr>
              <a:t>试卷下载：</a:t>
            </a:r>
            <a:r>
              <a:rPr lang="en-US" altLang="zh-CN" sz="100" dirty="0">
                <a:solidFill>
                  <a:prstClr val="white"/>
                </a:solidFill>
                <a:latin typeface="Calibri" panose="020F0502020204030204"/>
                <a:ea typeface="宋体" panose="02010600030101010101" pitchFamily="2" charset="-122"/>
              </a:rPr>
              <a:t>www.1ppt.com/shiti/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buFontTx/>
              <a:buNone/>
            </a:pPr>
            <a:r>
              <a:rPr lang="zh-CN" altLang="en-US" sz="100" dirty="0">
                <a:solidFill>
                  <a:prstClr val="white"/>
                </a:solidFill>
                <a:latin typeface="Calibri" panose="020F0502020204030204"/>
                <a:ea typeface="宋体" panose="02010600030101010101" pitchFamily="2" charset="-122"/>
              </a:rPr>
              <a:t>教案下载：</a:t>
            </a:r>
            <a:r>
              <a:rPr lang="en-US" altLang="zh-CN" sz="100" dirty="0">
                <a:solidFill>
                  <a:prstClr val="white"/>
                </a:solidFill>
                <a:latin typeface="Calibri" panose="020F0502020204030204"/>
                <a:ea typeface="宋体" panose="02010600030101010101" pitchFamily="2" charset="-122"/>
              </a:rPr>
              <a:t>www.1ppt.com/jiaoan/        </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buFontTx/>
              <a:buNone/>
            </a:pPr>
            <a:r>
              <a:rPr lang="zh-CN" altLang="en-US" sz="100" dirty="0">
                <a:solidFill>
                  <a:prstClr val="white"/>
                </a:solidFill>
                <a:latin typeface="Calibri" panose="020F0502020204030204"/>
                <a:ea typeface="宋体" panose="02010600030101010101" pitchFamily="2" charset="-122"/>
              </a:rPr>
              <a:t>字体下载：</a:t>
            </a:r>
            <a:r>
              <a:rPr lang="en-US" altLang="zh-CN" sz="100" dirty="0">
                <a:solidFill>
                  <a:prstClr val="white"/>
                </a:solidFill>
                <a:latin typeface="Calibri" panose="020F0502020204030204"/>
                <a:ea typeface="宋体" panose="02010600030101010101" pitchFamily="2" charset="-122"/>
              </a:rPr>
              <a:t>www.1ppt.com/ziti/</a:t>
            </a:r>
            <a:endParaRPr lang="en-US" altLang="zh-CN" sz="100" dirty="0">
              <a:solidFill>
                <a:prstClr val="white"/>
              </a:solidFill>
              <a:latin typeface="Calibri" panose="020F0502020204030204"/>
              <a:ea typeface="宋体" panose="02010600030101010101" pitchFamily="2" charset="-122"/>
            </a:endParaRPr>
          </a:p>
          <a:p>
            <a:pPr fontAlgn="auto">
              <a:spcBef>
                <a:spcPts val="0"/>
              </a:spcBef>
              <a:spcAft>
                <a:spcPts val="0"/>
              </a:spcAft>
              <a:buFontTx/>
              <a:buNone/>
            </a:pPr>
            <a:r>
              <a:rPr lang="en-US" altLang="zh-CN" sz="100" dirty="0">
                <a:solidFill>
                  <a:prstClr val="white"/>
                </a:solidFill>
                <a:latin typeface="Calibri" panose="020F0502020204030204"/>
                <a:ea typeface="宋体" panose="02010600030101010101" pitchFamily="2" charset="-122"/>
              </a:rPr>
              <a:t> </a:t>
            </a:r>
            <a:endParaRPr lang="zh-CN" altLang="en-US" sz="100" dirty="0">
              <a:solidFill>
                <a:prstClr val="white"/>
              </a:solidFill>
              <a:latin typeface="Calibri" panose="020F0502020204030204"/>
              <a:ea typeface="宋体" panose="02010600030101010101" pitchFamily="2" charset="-122"/>
            </a:endParaRPr>
          </a:p>
        </p:txBody>
      </p:sp>
      <p:sp>
        <p:nvSpPr>
          <p:cNvPr id="2" name="标题 1"/>
          <p:cNvSpPr>
            <a:spLocks noGrp="1"/>
          </p:cNvSpPr>
          <p:nvPr>
            <p:ph type="title"/>
          </p:nvPr>
        </p:nvSpPr>
        <p:spPr>
          <a:xfrm>
            <a:off x="825324" y="908051"/>
            <a:ext cx="10597485" cy="635000"/>
          </a:xfrm>
        </p:spPr>
        <p:txBody>
          <a:bodyPr/>
          <a:lstStyle>
            <a:lvl1pPr>
              <a:defRPr>
                <a:solidFill>
                  <a:schemeClr val="accent1"/>
                </a:solidFill>
              </a:defRPr>
            </a:lvl1pPr>
          </a:lstStyle>
          <a:p>
            <a:r>
              <a:rPr lang="zh-CN" altLang="en-US"/>
              <a:t>单击此处编辑母版标题样式</a:t>
            </a:r>
            <a:endParaRPr lang="zh-CN" altLang="en-US"/>
          </a:p>
        </p:txBody>
      </p:sp>
      <p:sp>
        <p:nvSpPr>
          <p:cNvPr id="3" name="内容占位符 2"/>
          <p:cNvSpPr>
            <a:spLocks noGrp="1"/>
          </p:cNvSpPr>
          <p:nvPr>
            <p:ph idx="1"/>
          </p:nvPr>
        </p:nvSpPr>
        <p:spPr>
          <a:xfrm>
            <a:off x="825324" y="1600201"/>
            <a:ext cx="10597485" cy="4525963"/>
          </a:xfrm>
        </p:spPr>
        <p:txBody>
          <a:bodyPr/>
          <a:lstStyle>
            <a:lvl1pPr>
              <a:defRPr>
                <a:solidFill>
                  <a:schemeClr val="accent1"/>
                </a:solidFill>
              </a:defRPr>
            </a:lvl1pPr>
            <a:lvl2pPr>
              <a:defRPr>
                <a:solidFill>
                  <a:schemeClr val="accent1"/>
                </a:solidFill>
              </a:defRPr>
            </a:lvl2pPr>
            <a:lvl3pPr>
              <a:defRPr>
                <a:solidFill>
                  <a:schemeClr val="accent1"/>
                </a:solidFill>
              </a:defRPr>
            </a:lvl3pPr>
            <a:lvl4pPr>
              <a:defRPr>
                <a:solidFill>
                  <a:schemeClr val="accent1"/>
                </a:solidFill>
              </a:defRPr>
            </a:lvl4pPr>
            <a:lvl5pPr>
              <a:defRPr>
                <a:solidFill>
                  <a:schemeClr val="accent1"/>
                </a:solidFill>
              </a:defRPr>
            </a:lvl5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8" name="Freeform 5"/>
          <p:cNvSpPr/>
          <p:nvPr userDrawn="1"/>
        </p:nvSpPr>
        <p:spPr bwMode="auto">
          <a:xfrm>
            <a:off x="63813" y="73173"/>
            <a:ext cx="1226706" cy="486467"/>
          </a:xfrm>
          <a:custGeom>
            <a:avLst/>
            <a:gdLst>
              <a:gd name="T0" fmla="*/ 0 w 1600"/>
              <a:gd name="T1" fmla="*/ 0 h 617"/>
              <a:gd name="T2" fmla="*/ 1429 w 1600"/>
              <a:gd name="T3" fmla="*/ 0 h 617"/>
              <a:gd name="T4" fmla="*/ 1600 w 1600"/>
              <a:gd name="T5" fmla="*/ 308 h 617"/>
              <a:gd name="T6" fmla="*/ 1429 w 1600"/>
              <a:gd name="T7" fmla="*/ 617 h 617"/>
              <a:gd name="T8" fmla="*/ 0 w 1600"/>
              <a:gd name="T9" fmla="*/ 617 h 617"/>
              <a:gd name="T10" fmla="*/ 0 w 1600"/>
              <a:gd name="T11" fmla="*/ 0 h 617"/>
            </a:gdLst>
            <a:ahLst/>
            <a:cxnLst>
              <a:cxn ang="0">
                <a:pos x="T0" y="T1"/>
              </a:cxn>
              <a:cxn ang="0">
                <a:pos x="T2" y="T3"/>
              </a:cxn>
              <a:cxn ang="0">
                <a:pos x="T4" y="T5"/>
              </a:cxn>
              <a:cxn ang="0">
                <a:pos x="T6" y="T7"/>
              </a:cxn>
              <a:cxn ang="0">
                <a:pos x="T8" y="T9"/>
              </a:cxn>
              <a:cxn ang="0">
                <a:pos x="T10" y="T11"/>
              </a:cxn>
            </a:cxnLst>
            <a:rect l="0" t="0" r="r" b="b"/>
            <a:pathLst>
              <a:path w="1600" h="617">
                <a:moveTo>
                  <a:pt x="0" y="0"/>
                </a:moveTo>
                <a:lnTo>
                  <a:pt x="1429" y="0"/>
                </a:lnTo>
                <a:lnTo>
                  <a:pt x="1600" y="308"/>
                </a:lnTo>
                <a:lnTo>
                  <a:pt x="1429" y="617"/>
                </a:lnTo>
                <a:lnTo>
                  <a:pt x="0" y="617"/>
                </a:lnTo>
                <a:lnTo>
                  <a:pt x="0" y="0"/>
                </a:lnTo>
                <a:close/>
              </a:path>
            </a:pathLst>
          </a:custGeom>
          <a:solidFill>
            <a:schemeClr val="tx1"/>
          </a:solidFill>
          <a:ln>
            <a:noFill/>
          </a:ln>
        </p:spPr>
        <p:txBody>
          <a:bodyPr vert="horz" wrap="square" lIns="91400" tIns="45700" rIns="91400" bIns="45700" numCol="1" anchor="t" anchorCtr="0" compatLnSpc="1"/>
          <a:lstStyle/>
          <a:p>
            <a:endParaRPr lang="zh-CN" altLang="en-US"/>
          </a:p>
        </p:txBody>
      </p:sp>
      <p:sp>
        <p:nvSpPr>
          <p:cNvPr id="9" name="Freeform 6"/>
          <p:cNvSpPr/>
          <p:nvPr userDrawn="1"/>
        </p:nvSpPr>
        <p:spPr bwMode="auto">
          <a:xfrm>
            <a:off x="1196399" y="73173"/>
            <a:ext cx="10212086" cy="486467"/>
          </a:xfrm>
          <a:custGeom>
            <a:avLst/>
            <a:gdLst>
              <a:gd name="T0" fmla="*/ 0 w 13327"/>
              <a:gd name="T1" fmla="*/ 0 h 617"/>
              <a:gd name="T2" fmla="*/ 13155 w 13327"/>
              <a:gd name="T3" fmla="*/ 0 h 617"/>
              <a:gd name="T4" fmla="*/ 13327 w 13327"/>
              <a:gd name="T5" fmla="*/ 308 h 617"/>
              <a:gd name="T6" fmla="*/ 13155 w 13327"/>
              <a:gd name="T7" fmla="*/ 617 h 617"/>
              <a:gd name="T8" fmla="*/ 0 w 13327"/>
              <a:gd name="T9" fmla="*/ 617 h 617"/>
              <a:gd name="T10" fmla="*/ 171 w 13327"/>
              <a:gd name="T11" fmla="*/ 308 h 617"/>
              <a:gd name="T12" fmla="*/ 0 w 13327"/>
              <a:gd name="T13" fmla="*/ 0 h 617"/>
            </a:gdLst>
            <a:ahLst/>
            <a:cxnLst>
              <a:cxn ang="0">
                <a:pos x="T0" y="T1"/>
              </a:cxn>
              <a:cxn ang="0">
                <a:pos x="T2" y="T3"/>
              </a:cxn>
              <a:cxn ang="0">
                <a:pos x="T4" y="T5"/>
              </a:cxn>
              <a:cxn ang="0">
                <a:pos x="T6" y="T7"/>
              </a:cxn>
              <a:cxn ang="0">
                <a:pos x="T8" y="T9"/>
              </a:cxn>
              <a:cxn ang="0">
                <a:pos x="T10" y="T11"/>
              </a:cxn>
              <a:cxn ang="0">
                <a:pos x="T12" y="T13"/>
              </a:cxn>
            </a:cxnLst>
            <a:rect l="0" t="0" r="r" b="b"/>
            <a:pathLst>
              <a:path w="13327" h="617">
                <a:moveTo>
                  <a:pt x="0" y="0"/>
                </a:moveTo>
                <a:lnTo>
                  <a:pt x="13155" y="0"/>
                </a:lnTo>
                <a:lnTo>
                  <a:pt x="13327" y="308"/>
                </a:lnTo>
                <a:lnTo>
                  <a:pt x="13155" y="617"/>
                </a:lnTo>
                <a:lnTo>
                  <a:pt x="0" y="617"/>
                </a:lnTo>
                <a:lnTo>
                  <a:pt x="171" y="308"/>
                </a:lnTo>
                <a:lnTo>
                  <a:pt x="0" y="0"/>
                </a:lnTo>
                <a:close/>
              </a:path>
            </a:pathLst>
          </a:custGeom>
          <a:solidFill>
            <a:schemeClr val="accent1"/>
          </a:solidFill>
          <a:ln>
            <a:noFill/>
          </a:ln>
        </p:spPr>
        <p:txBody>
          <a:bodyPr vert="horz" wrap="square" lIns="91400" tIns="45700" rIns="91400" bIns="45700" numCol="1" anchor="t" anchorCtr="0" compatLnSpc="1"/>
          <a:lstStyle/>
          <a:p>
            <a:endParaRPr lang="zh-CN" altLang="en-US"/>
          </a:p>
        </p:txBody>
      </p:sp>
      <p:sp>
        <p:nvSpPr>
          <p:cNvPr id="10" name="Freeform 7"/>
          <p:cNvSpPr/>
          <p:nvPr userDrawn="1"/>
        </p:nvSpPr>
        <p:spPr bwMode="auto">
          <a:xfrm>
            <a:off x="11315931" y="73173"/>
            <a:ext cx="812575" cy="486467"/>
          </a:xfrm>
          <a:custGeom>
            <a:avLst/>
            <a:gdLst>
              <a:gd name="T0" fmla="*/ 0 w 1060"/>
              <a:gd name="T1" fmla="*/ 0 h 617"/>
              <a:gd name="T2" fmla="*/ 1060 w 1060"/>
              <a:gd name="T3" fmla="*/ 0 h 617"/>
              <a:gd name="T4" fmla="*/ 1060 w 1060"/>
              <a:gd name="T5" fmla="*/ 617 h 617"/>
              <a:gd name="T6" fmla="*/ 0 w 1060"/>
              <a:gd name="T7" fmla="*/ 617 h 617"/>
              <a:gd name="T8" fmla="*/ 172 w 1060"/>
              <a:gd name="T9" fmla="*/ 308 h 617"/>
              <a:gd name="T10" fmla="*/ 0 w 1060"/>
              <a:gd name="T11" fmla="*/ 0 h 617"/>
            </a:gdLst>
            <a:ahLst/>
            <a:cxnLst>
              <a:cxn ang="0">
                <a:pos x="T0" y="T1"/>
              </a:cxn>
              <a:cxn ang="0">
                <a:pos x="T2" y="T3"/>
              </a:cxn>
              <a:cxn ang="0">
                <a:pos x="T4" y="T5"/>
              </a:cxn>
              <a:cxn ang="0">
                <a:pos x="T6" y="T7"/>
              </a:cxn>
              <a:cxn ang="0">
                <a:pos x="T8" y="T9"/>
              </a:cxn>
              <a:cxn ang="0">
                <a:pos x="T10" y="T11"/>
              </a:cxn>
            </a:cxnLst>
            <a:rect l="0" t="0" r="r" b="b"/>
            <a:pathLst>
              <a:path w="1060" h="617">
                <a:moveTo>
                  <a:pt x="0" y="0"/>
                </a:moveTo>
                <a:lnTo>
                  <a:pt x="1060" y="0"/>
                </a:lnTo>
                <a:lnTo>
                  <a:pt x="1060" y="617"/>
                </a:lnTo>
                <a:lnTo>
                  <a:pt x="0" y="617"/>
                </a:lnTo>
                <a:lnTo>
                  <a:pt x="172" y="308"/>
                </a:lnTo>
                <a:lnTo>
                  <a:pt x="0" y="0"/>
                </a:lnTo>
                <a:close/>
              </a:path>
            </a:pathLst>
          </a:custGeom>
          <a:solidFill>
            <a:schemeClr val="accent1"/>
          </a:solidFill>
          <a:ln>
            <a:noFill/>
          </a:ln>
        </p:spPr>
        <p:txBody>
          <a:bodyPr vert="horz" wrap="square" lIns="91400" tIns="45700" rIns="91400" bIns="45700" numCol="1" anchor="t" anchorCtr="0" compatLnSpc="1"/>
          <a:lstStyle/>
          <a:p>
            <a:endParaRPr lang="zh-CN" altLang="en-US"/>
          </a:p>
        </p:txBody>
      </p:sp>
      <p:sp>
        <p:nvSpPr>
          <p:cNvPr id="15" name="TextBox 14"/>
          <p:cNvSpPr txBox="1"/>
          <p:nvPr userDrawn="1"/>
        </p:nvSpPr>
        <p:spPr>
          <a:xfrm>
            <a:off x="11552989" y="116633"/>
            <a:ext cx="434340" cy="351155"/>
          </a:xfrm>
          <a:prstGeom prst="rect">
            <a:avLst/>
          </a:prstGeom>
          <a:noFill/>
        </p:spPr>
        <p:txBody>
          <a:bodyPr wrap="none" lIns="91400" tIns="45700" rIns="91400" bIns="45700" rtlCol="0">
            <a:spAutoFit/>
          </a:bodyPr>
          <a:lstStyle/>
          <a:p>
            <a:pPr algn="ctr"/>
            <a:fld id="{B879B013-EF15-44F9-9A4C-93BE492C244C}" type="slidenum">
              <a:rPr lang="zh-CN" altLang="en-US" sz="1700" smtClean="0">
                <a:solidFill>
                  <a:schemeClr val="accent2"/>
                </a:solidFill>
                <a:latin typeface="+mn-ea"/>
                <a:ea typeface="+mn-ea"/>
              </a:rPr>
            </a:fld>
            <a:endParaRPr lang="zh-CN" altLang="en-US" sz="1700" dirty="0">
              <a:solidFill>
                <a:schemeClr val="accent2"/>
              </a:solidFill>
              <a:latin typeface="+mn-ea"/>
              <a:ea typeface="+mn-ea"/>
            </a:endParaRPr>
          </a:p>
        </p:txBody>
      </p:sp>
    </p:spTree>
  </p:cSld>
  <p:clrMapOvr>
    <a:masterClrMapping/>
  </p:clrMapOvr>
  <mc:AlternateContent xmlns:mc="http://schemas.openxmlformats.org/markup-compatibility/2006">
    <mc:Choice xmlns:p14="http://schemas.microsoft.com/office/powerpoint/2010/main" Requires="p14">
      <p:transition p14:dur="10" advTm="9437"/>
    </mc:Choice>
    <mc:Fallback>
      <p:transition advTm="9437"/>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14:presetBounceEnd="33000">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14:bounceEnd="33000">
                                          <p:cBhvr additive="base">
                                            <p:cTn id="7" dur="300" fill="hold"/>
                                            <p:tgtEl>
                                              <p:spTgt spid="8"/>
                                            </p:tgtEl>
                                            <p:attrNameLst>
                                              <p:attrName>ppt_x</p:attrName>
                                            </p:attrNameLst>
                                          </p:cBhvr>
                                          <p:tavLst>
                                            <p:tav tm="0">
                                              <p:val>
                                                <p:strVal val="0-#ppt_w/2"/>
                                              </p:val>
                                            </p:tav>
                                            <p:tav tm="100000">
                                              <p:val>
                                                <p:strVal val="#ppt_x"/>
                                              </p:val>
                                            </p:tav>
                                          </p:tavLst>
                                        </p:anim>
                                        <p:anim calcmode="lin" valueType="num" p14:bounceEnd="33000">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300"/>
                                            <p:tgtEl>
                                              <p:spTgt spid="9"/>
                                            </p:tgtEl>
                                          </p:cBhvr>
                                        </p:animEffect>
                                      </p:childTnLst>
                                    </p:cTn>
                                  </p:par>
                                </p:childTnLst>
                              </p:cTn>
                            </p:par>
                            <p:par>
                              <p:cTn id="13" fill="hold">
                                <p:stCondLst>
                                  <p:cond delay="1000"/>
                                </p:stCondLst>
                                <p:childTnLst>
                                  <p:par>
                                    <p:cTn id="14" presetID="2" presetClass="entr" presetSubtype="2" fill="hold" grpId="0" nodeType="afterEffect" p14:presetBounceEnd="33000">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14:bounceEnd="33000">
                                          <p:cBhvr additive="base">
                                            <p:cTn id="16" dur="300" fill="hold"/>
                                            <p:tgtEl>
                                              <p:spTgt spid="10"/>
                                            </p:tgtEl>
                                            <p:attrNameLst>
                                              <p:attrName>ppt_x</p:attrName>
                                            </p:attrNameLst>
                                          </p:cBhvr>
                                          <p:tavLst>
                                            <p:tav tm="0">
                                              <p:val>
                                                <p:strVal val="1+#ppt_w/2"/>
                                              </p:val>
                                            </p:tav>
                                            <p:tav tm="100000">
                                              <p:val>
                                                <p:strVal val="#ppt_x"/>
                                              </p:val>
                                            </p:tav>
                                          </p:tavLst>
                                        </p:anim>
                                        <p:anim calcmode="lin" valueType="num" p14:bounceEnd="33000">
                                          <p:cBhvr additive="base">
                                            <p:cTn id="17"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300" fill="hold"/>
                                            <p:tgtEl>
                                              <p:spTgt spid="8"/>
                                            </p:tgtEl>
                                            <p:attrNameLst>
                                              <p:attrName>ppt_x</p:attrName>
                                            </p:attrNameLst>
                                          </p:cBhvr>
                                          <p:tavLst>
                                            <p:tav tm="0">
                                              <p:val>
                                                <p:strVal val="0-#ppt_w/2"/>
                                              </p:val>
                                            </p:tav>
                                            <p:tav tm="100000">
                                              <p:val>
                                                <p:strVal val="#ppt_x"/>
                                              </p:val>
                                            </p:tav>
                                          </p:tavLst>
                                        </p:anim>
                                        <p:anim calcmode="lin" valueType="num">
                                          <p:cBhvr additive="base">
                                            <p:cTn id="8" dur="300" fill="hold"/>
                                            <p:tgtEl>
                                              <p:spTgt spid="8"/>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300"/>
                                            <p:tgtEl>
                                              <p:spTgt spid="9"/>
                                            </p:tgtEl>
                                          </p:cBhvr>
                                        </p:animEffect>
                                      </p:childTnLst>
                                    </p:cTn>
                                  </p:par>
                                </p:childTnLst>
                              </p:cTn>
                            </p:par>
                            <p:par>
                              <p:cTn id="13" fill="hold">
                                <p:stCondLst>
                                  <p:cond delay="1000"/>
                                </p:stCondLst>
                                <p:childTnLst>
                                  <p:par>
                                    <p:cTn id="14" presetID="2" presetClass="entr" presetSubtype="2"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additive="base">
                                            <p:cTn id="16" dur="300" fill="hold"/>
                                            <p:tgtEl>
                                              <p:spTgt spid="10"/>
                                            </p:tgtEl>
                                            <p:attrNameLst>
                                              <p:attrName>ppt_x</p:attrName>
                                            </p:attrNameLst>
                                          </p:cBhvr>
                                          <p:tavLst>
                                            <p:tav tm="0">
                                              <p:val>
                                                <p:strVal val="1+#ppt_w/2"/>
                                              </p:val>
                                            </p:tav>
                                            <p:tav tm="100000">
                                              <p:val>
                                                <p:strVal val="#ppt_x"/>
                                              </p:val>
                                            </p:tav>
                                          </p:tavLst>
                                        </p:anim>
                                        <p:anim calcmode="lin" valueType="num">
                                          <p:cBhvr additive="base">
                                            <p:cTn id="17" dur="3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ldLvl="0" animBg="1"/>
          <p:bldP spid="9" grpId="0" bldLvl="0" animBg="1"/>
          <p:bldP spid="10" grpId="0" bldLvl="0" animBg="1"/>
        </p:bldLst>
      </p:timing>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pic>
        <p:nvPicPr>
          <p:cNvPr id="7" name="图片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章节页">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a:xfrm>
            <a:off x="0" y="0"/>
            <a:ext cx="12192000" cy="6858000"/>
          </a:xfrm>
          <a:prstGeom prst="rect">
            <a:avLst/>
          </a:prstGeom>
        </p:spPr>
      </p:pic>
      <p:sp>
        <p:nvSpPr>
          <p:cNvPr id="15" name="标题 14"/>
          <p:cNvSpPr>
            <a:spLocks noGrp="1"/>
          </p:cNvSpPr>
          <p:nvPr>
            <p:ph type="title" hasCustomPrompt="1"/>
          </p:nvPr>
        </p:nvSpPr>
        <p:spPr>
          <a:xfrm>
            <a:off x="1169377" y="3082925"/>
            <a:ext cx="9759461" cy="692150"/>
          </a:xfrm>
        </p:spPr>
        <p:txBody>
          <a:bodyPr/>
          <a:lstStyle>
            <a:lvl1pPr algn="l">
              <a:defRPr sz="4800" b="1" baseline="0">
                <a:solidFill>
                  <a:schemeClr val="bg1"/>
                </a:solidFill>
                <a:latin typeface="Times New Roman" panose="02020603050405020304" pitchFamily="18" charset="0"/>
              </a:defRPr>
            </a:lvl1pPr>
          </a:lstStyle>
          <a:p>
            <a:r>
              <a:rPr lang="zh-CN" altLang="en-US" dirty="0"/>
              <a:t>标题名称</a:t>
            </a:r>
            <a:endParaRPr lang="zh-CN" altLang="en-US" dirty="0"/>
          </a:p>
        </p:txBody>
      </p:sp>
    </p:spTree>
  </p:cSld>
  <p:clrMapOvr>
    <a:masterClrMapping/>
  </p:clrMapOvr>
  <p:hf sldNum="0" hdr="0" ftr="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1">
    <p:spTree>
      <p:nvGrpSpPr>
        <p:cNvPr id="1" name=""/>
        <p:cNvGrpSpPr/>
        <p:nvPr/>
      </p:nvGrpSpPr>
      <p:grpSpPr>
        <a:xfrm>
          <a:off x="0" y="0"/>
          <a:ext cx="0" cy="0"/>
          <a:chOff x="0" y="0"/>
          <a:chExt cx="0" cy="0"/>
        </a:xfrm>
      </p:grpSpPr>
      <p:sp>
        <p:nvSpPr>
          <p:cNvPr id="6" name="Rectangle 12"/>
          <p:cNvSpPr>
            <a:spLocks noChangeArrowheads="1"/>
          </p:cNvSpPr>
          <p:nvPr userDrawn="1"/>
        </p:nvSpPr>
        <p:spPr bwMode="auto">
          <a:xfrm>
            <a:off x="10949939" y="6306907"/>
            <a:ext cx="5715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900">
                <a:solidFill>
                  <a:srgbClr val="000000"/>
                </a:solidFill>
                <a:latin typeface="Arial" panose="020B0604020202020204" pitchFamily="34" charset="0"/>
                <a:ea typeface="宋体" panose="02010600030101010101" pitchFamily="2" charset="-122"/>
              </a:defRPr>
            </a:lvl1pPr>
            <a:lvl2pPr marL="742950" indent="-285750">
              <a:defRPr kumimoji="1" sz="900">
                <a:solidFill>
                  <a:srgbClr val="000000"/>
                </a:solidFill>
                <a:latin typeface="Arial" panose="020B0604020202020204" pitchFamily="34" charset="0"/>
                <a:ea typeface="宋体" panose="02010600030101010101" pitchFamily="2" charset="-122"/>
              </a:defRPr>
            </a:lvl2pPr>
            <a:lvl3pPr marL="1143000" indent="-228600">
              <a:defRPr kumimoji="1" sz="900">
                <a:solidFill>
                  <a:srgbClr val="000000"/>
                </a:solidFill>
                <a:latin typeface="Arial" panose="020B0604020202020204" pitchFamily="34" charset="0"/>
                <a:ea typeface="宋体" panose="02010600030101010101" pitchFamily="2" charset="-122"/>
              </a:defRPr>
            </a:lvl3pPr>
            <a:lvl4pPr marL="1600200" indent="-228600">
              <a:defRPr kumimoji="1" sz="900">
                <a:solidFill>
                  <a:srgbClr val="000000"/>
                </a:solidFill>
                <a:latin typeface="Arial" panose="020B0604020202020204" pitchFamily="34" charset="0"/>
                <a:ea typeface="宋体" panose="02010600030101010101" pitchFamily="2" charset="-122"/>
              </a:defRPr>
            </a:lvl4pPr>
            <a:lvl5pPr marL="2057400" indent="-228600">
              <a:defRPr kumimoji="1"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9pPr>
          </a:lstStyle>
          <a:p>
            <a:pPr algn="ctr">
              <a:defRPr/>
            </a:pPr>
            <a:r>
              <a:rPr kumimoji="0" lang="en-US" altLang="zh-CN" sz="1060" dirty="0">
                <a:solidFill>
                  <a:srgbClr val="7F7F7F"/>
                </a:solidFill>
                <a:cs typeface="Arial" panose="020B0604020202020204" pitchFamily="34" charset="0"/>
              </a:rPr>
              <a:t> </a:t>
            </a:r>
            <a:fld id="{52E767EE-C047-4461-847C-BB60255B19E5}" type="slidenum">
              <a:rPr kumimoji="0" lang="en-US" altLang="zh-CN" sz="1060" dirty="0" smtClean="0">
                <a:solidFill>
                  <a:srgbClr val="7F7F7F"/>
                </a:solidFill>
                <a:cs typeface="Arial" panose="020B0604020202020204" pitchFamily="34" charset="0"/>
              </a:rPr>
            </a:fld>
            <a:endParaRPr kumimoji="0" lang="en-US" altLang="zh-CN" sz="1060" dirty="0">
              <a:cs typeface="Arial" panose="020B0604020202020204" pitchFamily="34" charset="0"/>
            </a:endParaRPr>
          </a:p>
        </p:txBody>
      </p:sp>
      <p:sp>
        <p:nvSpPr>
          <p:cNvPr id="2" name="bk object 16"/>
          <p:cNvSpPr/>
          <p:nvPr userDrawn="1"/>
        </p:nvSpPr>
        <p:spPr>
          <a:xfrm>
            <a:off x="529245" y="790954"/>
            <a:ext cx="10992194" cy="45719"/>
          </a:xfrm>
          <a:custGeom>
            <a:avLst/>
            <a:gdLst/>
            <a:ahLst/>
            <a:cxnLst/>
            <a:rect l="l" t="t" r="r" b="b"/>
            <a:pathLst>
              <a:path w="10850880">
                <a:moveTo>
                  <a:pt x="0" y="0"/>
                </a:moveTo>
                <a:lnTo>
                  <a:pt x="10850499" y="0"/>
                </a:lnTo>
              </a:path>
            </a:pathLst>
          </a:custGeom>
          <a:ln w="317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图片 12" descr="泰迪logo无底色.png"/>
          <p:cNvPicPr>
            <a:picLocks noChangeAspect="1"/>
          </p:cNvPicPr>
          <p:nvPr userDrawn="1"/>
        </p:nvPicPr>
        <p:blipFill rotWithShape="1">
          <a:blip r:embed="rId2">
            <a:extLst>
              <a:ext uri="{28A0092B-C50C-407E-A947-70E740481C1C}">
                <a14:useLocalDpi xmlns:a14="http://schemas.microsoft.com/office/drawing/2010/main" val="0"/>
              </a:ext>
            </a:extLst>
          </a:blip>
          <a:srcRect l="-8151" r="-8151"/>
          <a:stretch>
            <a:fillRect/>
          </a:stretch>
        </p:blipFill>
        <p:spPr bwMode="auto">
          <a:xfrm>
            <a:off x="9431902" y="250261"/>
            <a:ext cx="2162025" cy="471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标题占位符 1"/>
          <p:cNvSpPr>
            <a:spLocks noGrp="1"/>
          </p:cNvSpPr>
          <p:nvPr>
            <p:ph type="title"/>
          </p:nvPr>
        </p:nvSpPr>
        <p:spPr bwMode="auto">
          <a:xfrm>
            <a:off x="791902" y="216000"/>
            <a:ext cx="8640000"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2400" b="1"/>
            </a:lvl1pPr>
          </a:lstStyle>
          <a:p>
            <a:pPr lvl="0"/>
            <a:r>
              <a:rPr lang="zh-CN" altLang="en-US" dirty="0"/>
              <a:t>单击此处编辑母版标题样式</a:t>
            </a:r>
            <a:endParaRPr lang="zh-CN" altLang="en-US" dirty="0"/>
          </a:p>
        </p:txBody>
      </p:sp>
      <p:pic>
        <p:nvPicPr>
          <p:cNvPr id="8" name="图片 7"/>
          <p:cNvPicPr>
            <a:picLocks noChangeAspect="1"/>
          </p:cNvPicPr>
          <p:nvPr userDrawn="1"/>
        </p:nvPicPr>
        <p:blipFill>
          <a:blip r:embed="rId3" cstate="print">
            <a:extLst>
              <a:ext uri="{28A0092B-C50C-407E-A947-70E740481C1C}">
                <a14:useLocalDpi xmlns:a14="http://schemas.microsoft.com/office/drawing/2010/main" val="0"/>
              </a:ext>
            </a:extLst>
          </a:blip>
          <a:srcRect/>
          <a:stretch>
            <a:fillRect/>
          </a:stretch>
        </p:blipFill>
        <p:spPr>
          <a:xfrm>
            <a:off x="518954" y="250261"/>
            <a:ext cx="303210" cy="517197"/>
          </a:xfrm>
          <a:prstGeom prst="rect">
            <a:avLst/>
          </a:prstGeom>
          <a:effectLst>
            <a:outerShdw blurRad="50800" dist="38100" dir="2700000" algn="tl" rotWithShape="0">
              <a:prstClr val="black">
                <a:alpha val="40000"/>
              </a:prstClr>
            </a:outerShdw>
          </a:effectLst>
        </p:spPr>
      </p:pic>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内容页1">
    <p:spTree>
      <p:nvGrpSpPr>
        <p:cNvPr id="1" name=""/>
        <p:cNvGrpSpPr/>
        <p:nvPr/>
      </p:nvGrpSpPr>
      <p:grpSpPr>
        <a:xfrm>
          <a:off x="0" y="0"/>
          <a:ext cx="0" cy="0"/>
          <a:chOff x="0" y="0"/>
          <a:chExt cx="0" cy="0"/>
        </a:xfrm>
      </p:grpSpPr>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6" name="Rectangle 12"/>
          <p:cNvSpPr>
            <a:spLocks noChangeArrowheads="1"/>
          </p:cNvSpPr>
          <p:nvPr userDrawn="1"/>
        </p:nvSpPr>
        <p:spPr bwMode="auto">
          <a:xfrm>
            <a:off x="10949939" y="6306907"/>
            <a:ext cx="571500" cy="231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kumimoji="1" sz="900">
                <a:solidFill>
                  <a:srgbClr val="000000"/>
                </a:solidFill>
                <a:latin typeface="Arial" panose="020B0604020202020204" pitchFamily="34" charset="0"/>
                <a:ea typeface="宋体" panose="02010600030101010101" pitchFamily="2" charset="-122"/>
              </a:defRPr>
            </a:lvl1pPr>
            <a:lvl2pPr marL="742950" indent="-285750">
              <a:defRPr kumimoji="1" sz="900">
                <a:solidFill>
                  <a:srgbClr val="000000"/>
                </a:solidFill>
                <a:latin typeface="Arial" panose="020B0604020202020204" pitchFamily="34" charset="0"/>
                <a:ea typeface="宋体" panose="02010600030101010101" pitchFamily="2" charset="-122"/>
              </a:defRPr>
            </a:lvl2pPr>
            <a:lvl3pPr marL="1143000" indent="-228600">
              <a:defRPr kumimoji="1" sz="900">
                <a:solidFill>
                  <a:srgbClr val="000000"/>
                </a:solidFill>
                <a:latin typeface="Arial" panose="020B0604020202020204" pitchFamily="34" charset="0"/>
                <a:ea typeface="宋体" panose="02010600030101010101" pitchFamily="2" charset="-122"/>
              </a:defRPr>
            </a:lvl3pPr>
            <a:lvl4pPr marL="1600200" indent="-228600">
              <a:defRPr kumimoji="1" sz="900">
                <a:solidFill>
                  <a:srgbClr val="000000"/>
                </a:solidFill>
                <a:latin typeface="Arial" panose="020B0604020202020204" pitchFamily="34" charset="0"/>
                <a:ea typeface="宋体" panose="02010600030101010101" pitchFamily="2" charset="-122"/>
              </a:defRPr>
            </a:lvl4pPr>
            <a:lvl5pPr marL="2057400" indent="-228600">
              <a:defRPr kumimoji="1"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900">
                <a:solidFill>
                  <a:srgbClr val="000000"/>
                </a:solidFill>
                <a:latin typeface="Arial" panose="020B0604020202020204" pitchFamily="34" charset="0"/>
                <a:ea typeface="宋体" panose="02010600030101010101" pitchFamily="2" charset="-122"/>
              </a:defRPr>
            </a:lvl9pPr>
          </a:lstStyle>
          <a:p>
            <a:pPr algn="ctr">
              <a:defRPr/>
            </a:pPr>
            <a:r>
              <a:rPr kumimoji="0" lang="en-US" altLang="zh-CN" sz="1060" dirty="0">
                <a:solidFill>
                  <a:srgbClr val="7F7F7F"/>
                </a:solidFill>
                <a:cs typeface="Arial" panose="020B0604020202020204" pitchFamily="34" charset="0"/>
              </a:rPr>
              <a:t> </a:t>
            </a:r>
            <a:fld id="{52E767EE-C047-4461-847C-BB60255B19E5}" type="slidenum">
              <a:rPr kumimoji="0" lang="en-US" altLang="zh-CN" sz="1060" dirty="0" smtClean="0">
                <a:solidFill>
                  <a:srgbClr val="7F7F7F"/>
                </a:solidFill>
                <a:cs typeface="Arial" panose="020B0604020202020204" pitchFamily="34" charset="0"/>
              </a:rPr>
            </a:fld>
            <a:endParaRPr kumimoji="0" lang="en-US" altLang="zh-CN" sz="1060" dirty="0">
              <a:cs typeface="Arial" panose="020B0604020202020204" pitchFamily="34" charset="0"/>
            </a:endParaRPr>
          </a:p>
        </p:txBody>
      </p:sp>
      <p:sp>
        <p:nvSpPr>
          <p:cNvPr id="2" name="bk object 16"/>
          <p:cNvSpPr/>
          <p:nvPr userDrawn="1"/>
        </p:nvSpPr>
        <p:spPr>
          <a:xfrm>
            <a:off x="1626575" y="790262"/>
            <a:ext cx="9894863" cy="46412"/>
          </a:xfrm>
          <a:custGeom>
            <a:avLst/>
            <a:gdLst/>
            <a:ahLst/>
            <a:cxnLst/>
            <a:rect l="l" t="t" r="r" b="b"/>
            <a:pathLst>
              <a:path w="10850880">
                <a:moveTo>
                  <a:pt x="0" y="0"/>
                </a:moveTo>
                <a:lnTo>
                  <a:pt x="10850499" y="0"/>
                </a:lnTo>
              </a:path>
            </a:pathLst>
          </a:custGeom>
          <a:ln w="3175">
            <a:solidFill>
              <a:srgbClr val="7E7E7E"/>
            </a:solidFill>
          </a:ln>
        </p:spPr>
        <p:txBody>
          <a:bodyPr wrap="square" lIns="0" tIns="0" rIns="0" bIns="0" rtlCol="0"/>
          <a:lstStyle/>
          <a:p>
            <a:pPr marL="0" marR="0" lvl="0" indent="0" algn="l"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4" name="图片 12" descr="泰迪logo无底色.png"/>
          <p:cNvPicPr>
            <a:picLocks noChangeAspect="1"/>
          </p:cNvPicPr>
          <p:nvPr userDrawn="1"/>
        </p:nvPicPr>
        <p:blipFill rotWithShape="1">
          <a:blip r:embed="rId3">
            <a:extLst>
              <a:ext uri="{28A0092B-C50C-407E-A947-70E740481C1C}">
                <a14:useLocalDpi xmlns:a14="http://schemas.microsoft.com/office/drawing/2010/main" val="0"/>
              </a:ext>
            </a:extLst>
          </a:blip>
          <a:srcRect l="-8151" r="-8151"/>
          <a:stretch>
            <a:fillRect/>
          </a:stretch>
        </p:blipFill>
        <p:spPr bwMode="auto">
          <a:xfrm>
            <a:off x="9431902" y="250261"/>
            <a:ext cx="2162025" cy="4714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标题占位符 1"/>
          <p:cNvSpPr>
            <a:spLocks noGrp="1"/>
          </p:cNvSpPr>
          <p:nvPr>
            <p:ph type="title"/>
          </p:nvPr>
        </p:nvSpPr>
        <p:spPr bwMode="auto">
          <a:xfrm>
            <a:off x="1626576" y="216000"/>
            <a:ext cx="7805325" cy="5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lvl1pPr>
              <a:defRPr sz="2400" b="1"/>
            </a:lvl1pPr>
          </a:lstStyle>
          <a:p>
            <a:pPr lvl="0"/>
            <a:r>
              <a:rPr lang="zh-CN" altLang="en-US" dirty="0"/>
              <a:t>单击此处编辑母版标题样式</a:t>
            </a:r>
            <a:endParaRPr lang="zh-CN" altLang="en-US" dirty="0"/>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封底">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pic>
        <p:nvPicPr>
          <p:cNvPr id="9" name="图片 8" descr="1"/>
          <p:cNvPicPr>
            <a:picLocks noChangeAspect="1"/>
          </p:cNvPicPr>
          <p:nvPr userDrawn="1"/>
        </p:nvPicPr>
        <p:blipFill>
          <a:blip r:embed="rId2"/>
          <a:stretch>
            <a:fillRect/>
          </a:stretch>
        </p:blipFill>
        <p:spPr>
          <a:xfrm>
            <a:off x="0" y="1979930"/>
            <a:ext cx="12192000" cy="2924175"/>
          </a:xfrm>
          <a:prstGeom prst="rect">
            <a:avLst/>
          </a:prstGeom>
        </p:spPr>
      </p:pic>
      <p:sp>
        <p:nvSpPr>
          <p:cNvPr id="6" name="矩形 5"/>
          <p:cNvSpPr/>
          <p:nvPr userDrawn="1"/>
        </p:nvSpPr>
        <p:spPr>
          <a:xfrm>
            <a:off x="-4445" y="5027930"/>
            <a:ext cx="12200890" cy="347980"/>
          </a:xfrm>
          <a:prstGeom prst="rect">
            <a:avLst/>
          </a:prstGeom>
          <a:solidFill>
            <a:srgbClr val="E98D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ctrTitle" hasCustomPrompt="1"/>
            <p:custDataLst>
              <p:tags r:id="rId3"/>
            </p:custDataLst>
          </p:nvPr>
        </p:nvSpPr>
        <p:spPr>
          <a:xfrm>
            <a:off x="1196340" y="2451100"/>
            <a:ext cx="9799320" cy="1327150"/>
          </a:xfrm>
        </p:spPr>
        <p:txBody>
          <a:bodyPr lIns="90000" tIns="46800" rIns="90000" bIns="46800" anchor="b" anchorCtr="0">
            <a:normAutofit/>
          </a:bodyPr>
          <a:lstStyle>
            <a:lvl1pPr algn="ctr">
              <a:defRPr sz="6000">
                <a:solidFill>
                  <a:schemeClr val="bg1"/>
                </a:solidFill>
                <a:latin typeface="思源宋体" panose="02020400000000000000" charset="-122"/>
                <a:ea typeface="思源宋体" panose="02020400000000000000" charset="-122"/>
              </a:defRPr>
            </a:lvl1pPr>
          </a:lstStyle>
          <a:p>
            <a:r>
              <a:rPr lang="zh-CN" altLang="en-US" dirty="0"/>
              <a:t>单击此处编辑标题</a:t>
            </a:r>
            <a:endParaRPr lang="zh-CN" altLang="en-US" dirty="0"/>
          </a:p>
        </p:txBody>
      </p:sp>
      <p:sp>
        <p:nvSpPr>
          <p:cNvPr id="3" name="副标题 2"/>
          <p:cNvSpPr>
            <a:spLocks noGrp="1"/>
          </p:cNvSpPr>
          <p:nvPr>
            <p:ph type="subTitle" idx="1" hasCustomPrompt="1"/>
            <p:custDataLst>
              <p:tags r:id="rId4"/>
            </p:custDataLst>
          </p:nvPr>
        </p:nvSpPr>
        <p:spPr>
          <a:xfrm>
            <a:off x="1198880" y="3971925"/>
            <a:ext cx="9799320" cy="522605"/>
          </a:xfrm>
        </p:spPr>
        <p:txBody>
          <a:bodyPr lIns="90000" tIns="46800" rIns="90000" bIns="46800">
            <a:normAutofit/>
          </a:bodyPr>
          <a:lstStyle>
            <a:lvl1pPr marL="0" indent="0" algn="ctr">
              <a:lnSpc>
                <a:spcPct val="110000"/>
              </a:lnSpc>
              <a:buNone/>
              <a:defRPr sz="2400" spc="200">
                <a:solidFill>
                  <a:schemeClr val="bg1"/>
                </a:solidFill>
                <a:latin typeface="思源宋体" panose="02020400000000000000" charset="-122"/>
                <a:ea typeface="思源宋体" panose="02020400000000000000" charset="-122"/>
                <a:cs typeface="思源宋体" panose="02020400000000000000" charset="-122"/>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产品中心</a:t>
            </a:r>
            <a:r>
              <a:rPr lang="en-US" altLang="zh-CN" dirty="0"/>
              <a:t> </a:t>
            </a:r>
            <a:r>
              <a:rPr lang="zh-CN" altLang="en-US" dirty="0"/>
              <a:t>周东平</a:t>
            </a:r>
            <a:endParaRPr lang="zh-CN" altLang="en-US" dirty="0"/>
          </a:p>
        </p:txBody>
      </p:sp>
      <p:pic>
        <p:nvPicPr>
          <p:cNvPr id="8" name="图片 7" descr="泰迪logo新"/>
          <p:cNvPicPr>
            <a:picLocks noChangeAspect="1"/>
          </p:cNvPicPr>
          <p:nvPr userDrawn="1"/>
        </p:nvPicPr>
        <p:blipFill>
          <a:blip r:embed="rId5"/>
          <a:stretch>
            <a:fillRect/>
          </a:stretch>
        </p:blipFill>
        <p:spPr>
          <a:xfrm>
            <a:off x="4194175" y="632460"/>
            <a:ext cx="3803015" cy="90360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正文0">
    <p:bg>
      <p:bgPr>
        <a:noFill/>
        <a:effectLst/>
      </p:bgPr>
    </p:bg>
    <p:spTree>
      <p:nvGrpSpPr>
        <p:cNvPr id="1" name=""/>
        <p:cNvGrpSpPr/>
        <p:nvPr/>
      </p:nvGrpSpPr>
      <p:grpSpPr>
        <a:xfrm>
          <a:off x="0" y="0"/>
          <a:ext cx="0" cy="0"/>
          <a:chOff x="0" y="0"/>
          <a:chExt cx="0" cy="0"/>
        </a:xfrm>
      </p:grpSpPr>
      <p:grpSp>
        <p:nvGrpSpPr>
          <p:cNvPr id="18" name="组合 17"/>
          <p:cNvGrpSpPr/>
          <p:nvPr userDrawn="1"/>
        </p:nvGrpSpPr>
        <p:grpSpPr>
          <a:xfrm>
            <a:off x="420370" y="6386830"/>
            <a:ext cx="11376660" cy="279400"/>
            <a:chOff x="110" y="10524"/>
            <a:chExt cx="17455" cy="440"/>
          </a:xfrm>
        </p:grpSpPr>
        <p:pic>
          <p:nvPicPr>
            <p:cNvPr id="19" name="图片 18" descr="2"/>
            <p:cNvPicPr>
              <a:picLocks noChangeAspect="1"/>
            </p:cNvPicPr>
            <p:nvPr userDrawn="1"/>
          </p:nvPicPr>
          <p:blipFill>
            <a:blip r:embed="rId2"/>
            <a:stretch>
              <a:fillRect/>
            </a:stretch>
          </p:blipFill>
          <p:spPr>
            <a:xfrm>
              <a:off x="110" y="10524"/>
              <a:ext cx="17455" cy="440"/>
            </a:xfrm>
            <a:prstGeom prst="rect">
              <a:avLst/>
            </a:prstGeom>
          </p:spPr>
        </p:pic>
        <p:sp>
          <p:nvSpPr>
            <p:cNvPr id="20" name="文本框 19"/>
            <p:cNvSpPr txBox="1"/>
            <p:nvPr userDrawn="1"/>
          </p:nvSpPr>
          <p:spPr>
            <a:xfrm>
              <a:off x="589" y="10524"/>
              <a:ext cx="4491" cy="434"/>
            </a:xfrm>
            <a:prstGeom prst="rect">
              <a:avLst/>
            </a:prstGeom>
            <a:noFill/>
          </p:spPr>
          <p:txBody>
            <a:bodyPr wrap="square" rtlCol="0">
              <a:spAutoFit/>
            </a:bodyPr>
            <a:lstStyle/>
            <a:p>
              <a:pPr algn="dist"/>
              <a:r>
                <a:rPr lang="zh-CN" altLang="en-US" sz="1200">
                  <a:solidFill>
                    <a:schemeClr val="bg1"/>
                  </a:solidFill>
                  <a:sym typeface="+mn-ea"/>
                </a:rPr>
                <a:t>打造数据智能职业教育领军企业</a:t>
              </a:r>
              <a:endParaRPr lang="zh-CN" altLang="en-US" sz="1200">
                <a:solidFill>
                  <a:schemeClr val="bg1"/>
                </a:solidFill>
              </a:endParaRPr>
            </a:p>
          </p:txBody>
        </p:sp>
      </p:grpSp>
      <p:sp>
        <p:nvSpPr>
          <p:cNvPr id="6" name="任意多边形 5"/>
          <p:cNvSpPr/>
          <p:nvPr userDrawn="1"/>
        </p:nvSpPr>
        <p:spPr>
          <a:xfrm>
            <a:off x="521335" y="-1905"/>
            <a:ext cx="648000" cy="900000"/>
          </a:xfrm>
          <a:custGeom>
            <a:avLst/>
            <a:gdLst/>
            <a:ahLst/>
            <a:cxnLst>
              <a:cxn ang="3">
                <a:pos x="hc" y="t"/>
              </a:cxn>
              <a:cxn ang="cd2">
                <a:pos x="l" y="vc"/>
              </a:cxn>
              <a:cxn ang="cd4">
                <a:pos x="hc" y="b"/>
              </a:cxn>
              <a:cxn ang="0">
                <a:pos x="r" y="vc"/>
              </a:cxn>
            </a:cxnLst>
            <a:rect l="l" t="t" r="r" b="b"/>
            <a:pathLst>
              <a:path w="1400" h="1949">
                <a:moveTo>
                  <a:pt x="0" y="0"/>
                </a:moveTo>
                <a:lnTo>
                  <a:pt x="1400" y="0"/>
                </a:lnTo>
                <a:lnTo>
                  <a:pt x="1400" y="1274"/>
                </a:lnTo>
                <a:lnTo>
                  <a:pt x="700" y="1949"/>
                </a:lnTo>
                <a:lnTo>
                  <a:pt x="0" y="1274"/>
                </a:lnTo>
                <a:lnTo>
                  <a:pt x="0" y="0"/>
                </a:lnTo>
                <a:close/>
              </a:path>
            </a:pathLst>
          </a:custGeom>
          <a:solidFill>
            <a:srgbClr val="0456A8"/>
          </a:solidFill>
          <a:ln cap="sq">
            <a:noFill/>
            <a:beve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0" name="标题 9"/>
          <p:cNvSpPr>
            <a:spLocks noGrp="1"/>
          </p:cNvSpPr>
          <p:nvPr>
            <p:ph type="title"/>
            <p:custDataLst>
              <p:tags r:id="rId3"/>
            </p:custDataLst>
          </p:nvPr>
        </p:nvSpPr>
        <p:spPr>
          <a:xfrm>
            <a:off x="1498035" y="54045"/>
            <a:ext cx="10969200" cy="705600"/>
          </a:xfrm>
        </p:spPr>
        <p:txBody>
          <a:bodyPr vert="horz" lIns="90000" tIns="46800" rIns="90000" bIns="46800" rtlCol="0" anchor="ctr" anchorCtr="0">
            <a:normAutofit/>
          </a:bodyPr>
          <a:lstStyle>
            <a:lvl1pPr>
              <a:defRPr sz="2800"/>
            </a:lvl1pPr>
          </a:lstStyle>
          <a:p>
            <a:pPr lvl="0"/>
            <a:r>
              <a:rPr dirty="0">
                <a:sym typeface="+mn-ea"/>
              </a:rPr>
              <a:t>单击此处编辑母版标题样式</a:t>
            </a:r>
            <a:endParaRPr dirty="0">
              <a:sym typeface="+mn-ea"/>
            </a:endParaRPr>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1" Type="http://schemas.openxmlformats.org/officeDocument/2006/relationships/theme" Target="../theme/theme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theme" Target="../theme/theme2.xml"/><Relationship Id="rId8" Type="http://schemas.openxmlformats.org/officeDocument/2006/relationships/slideLayout" Target="../slideLayouts/slideLayout18.xml"/><Relationship Id="rId7" Type="http://schemas.openxmlformats.org/officeDocument/2006/relationships/slideLayout" Target="../slideLayouts/slideLayout17.xml"/><Relationship Id="rId6" Type="http://schemas.openxmlformats.org/officeDocument/2006/relationships/slideLayout" Target="../slideLayouts/slideLayout16.xml"/><Relationship Id="rId5" Type="http://schemas.openxmlformats.org/officeDocument/2006/relationships/slideLayout" Target="../slideLayouts/slideLayout15.xml"/><Relationship Id="rId4" Type="http://schemas.openxmlformats.org/officeDocument/2006/relationships/slideLayout" Target="../slideLayouts/slideLayout14.xml"/><Relationship Id="rId3" Type="http://schemas.openxmlformats.org/officeDocument/2006/relationships/slideLayout" Target="../slideLayouts/slideLayout13.xml"/><Relationship Id="rId2" Type="http://schemas.openxmlformats.org/officeDocument/2006/relationships/slideLayout" Target="../slideLayouts/slideLayout12.xml"/><Relationship Id="rId1"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254876" y="195105"/>
            <a:ext cx="10972801"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2051" name="文本占位符 2"/>
          <p:cNvSpPr>
            <a:spLocks noGrp="1"/>
          </p:cNvSpPr>
          <p:nvPr>
            <p:ph type="body" idx="1"/>
          </p:nvPr>
        </p:nvSpPr>
        <p:spPr bwMode="auto">
          <a:xfrm>
            <a:off x="422385" y="1187971"/>
            <a:ext cx="10972801"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a:t>
            </a:r>
            <a:endParaRPr lang="zh-CN" altLang="en-US" dirty="0"/>
          </a:p>
        </p:txBody>
      </p:sp>
      <p:sp>
        <p:nvSpPr>
          <p:cNvPr id="8" name="日期占位符 7"/>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362659-EDEF-4896-B44C-15816E2E4CD8}"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13" name="页脚占位符 1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srgbClr val="000000">
                  <a:tint val="75000"/>
                </a:srgbClr>
              </a:solidFill>
            </a:endParaRPr>
          </a:p>
        </p:txBody>
      </p:sp>
      <p:sp>
        <p:nvSpPr>
          <p:cNvPr id="14" name="灯片编号占位符 1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4597ED-A428-4847-8034-7A70C69917BC}"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txStyles>
    <p:titleStyle>
      <a:lvl1pPr algn="l" rtl="0" eaLnBrk="0" fontAlgn="base" hangingPunct="0">
        <a:spcBef>
          <a:spcPct val="0"/>
        </a:spcBef>
        <a:spcAft>
          <a:spcPct val="0"/>
        </a:spcAft>
        <a:defRPr kumimoji="1" sz="2540">
          <a:solidFill>
            <a:schemeClr val="tx1"/>
          </a:solidFill>
          <a:latin typeface="+mj-lt"/>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kumimoji="1" sz="254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algn="l" rtl="0" eaLnBrk="0" fontAlgn="base" hangingPunct="0">
        <a:spcBef>
          <a:spcPct val="0"/>
        </a:spcBef>
        <a:spcAft>
          <a:spcPct val="0"/>
        </a:spcAft>
        <a:defRPr kumimoji="1" sz="254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algn="l" rtl="0" eaLnBrk="0" fontAlgn="base" hangingPunct="0">
        <a:spcBef>
          <a:spcPct val="0"/>
        </a:spcBef>
        <a:spcAft>
          <a:spcPct val="0"/>
        </a:spcAft>
        <a:defRPr kumimoji="1" sz="254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algn="l" rtl="0" eaLnBrk="0" fontAlgn="base" hangingPunct="0">
        <a:spcBef>
          <a:spcPct val="0"/>
        </a:spcBef>
        <a:spcAft>
          <a:spcPct val="0"/>
        </a:spcAft>
        <a:defRPr kumimoji="1" sz="254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48387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6pPr>
      <a:lvl7pPr marL="96774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7pPr>
      <a:lvl8pPr marL="145097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8pPr>
      <a:lvl9pPr marL="193484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9pPr>
    </p:titleStyle>
    <p:bodyStyle>
      <a:lvl1pPr marL="362585" indent="-362585" algn="l" rtl="0" eaLnBrk="0" fontAlgn="base" hangingPunct="0">
        <a:spcBef>
          <a:spcPct val="20000"/>
        </a:spcBef>
        <a:spcAft>
          <a:spcPct val="0"/>
        </a:spcAft>
        <a:buClr>
          <a:srgbClr val="000066"/>
        </a:buClr>
        <a:buFont typeface="Wingdings" panose="05000000000000000000" pitchFamily="2" charset="2"/>
        <a:buChar char="n"/>
        <a:defRPr kumimoji="1" sz="2115">
          <a:solidFill>
            <a:schemeClr val="tx1"/>
          </a:solidFill>
          <a:latin typeface="+mn-lt"/>
          <a:ea typeface="+mn-ea"/>
          <a:cs typeface="宋体" panose="02010600030101010101" pitchFamily="2" charset="-122"/>
        </a:defRPr>
      </a:lvl1pPr>
      <a:lvl2pPr marL="786130" indent="-302260" algn="l" rtl="0" eaLnBrk="0" fontAlgn="base" hangingPunct="0">
        <a:spcBef>
          <a:spcPct val="20000"/>
        </a:spcBef>
        <a:spcAft>
          <a:spcPct val="0"/>
        </a:spcAft>
        <a:buFont typeface="Arial" panose="020B0604020202020204" pitchFamily="34" charset="0"/>
        <a:buChar char="–"/>
        <a:defRPr kumimoji="1" sz="2965">
          <a:solidFill>
            <a:schemeClr val="tx1"/>
          </a:solidFill>
          <a:latin typeface="+mn-lt"/>
          <a:ea typeface="+mn-ea"/>
        </a:defRPr>
      </a:lvl2pPr>
      <a:lvl3pPr marL="1209675" indent="-241935" algn="l" rtl="0" eaLnBrk="0" fontAlgn="base" hangingPunct="0">
        <a:spcBef>
          <a:spcPct val="20000"/>
        </a:spcBef>
        <a:spcAft>
          <a:spcPct val="0"/>
        </a:spcAft>
        <a:buFont typeface="Arial" panose="020B0604020202020204" pitchFamily="34" charset="0"/>
        <a:buChar char="•"/>
        <a:defRPr kumimoji="1" sz="2540">
          <a:solidFill>
            <a:schemeClr val="tx1"/>
          </a:solidFill>
          <a:latin typeface="+mn-lt"/>
          <a:ea typeface="+mn-ea"/>
        </a:defRPr>
      </a:lvl3pPr>
      <a:lvl4pPr marL="1692910" indent="-241935" algn="l" rtl="0" eaLnBrk="0" fontAlgn="base" hangingPunct="0">
        <a:spcBef>
          <a:spcPct val="20000"/>
        </a:spcBef>
        <a:spcAft>
          <a:spcPct val="0"/>
        </a:spcAft>
        <a:buFont typeface="Arial" panose="020B0604020202020204" pitchFamily="34" charset="0"/>
        <a:buChar char="–"/>
        <a:defRPr kumimoji="1" sz="2115">
          <a:solidFill>
            <a:schemeClr val="tx1"/>
          </a:solidFill>
          <a:latin typeface="+mn-lt"/>
          <a:ea typeface="+mn-ea"/>
        </a:defRPr>
      </a:lvl4pPr>
      <a:lvl5pPr marL="2176780" indent="-241935" algn="l" rtl="0" eaLnBrk="0" fontAlgn="base" hangingPunct="0">
        <a:spcBef>
          <a:spcPct val="20000"/>
        </a:spcBef>
        <a:spcAft>
          <a:spcPct val="0"/>
        </a:spcAft>
        <a:buFont typeface="Arial" panose="020B0604020202020204" pitchFamily="34" charset="0"/>
        <a:buChar char="»"/>
        <a:defRPr kumimoji="1" sz="2115">
          <a:solidFill>
            <a:schemeClr val="tx1"/>
          </a:solidFill>
          <a:latin typeface="+mn-lt"/>
          <a:ea typeface="+mn-ea"/>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0975" algn="l" defTabSz="967740" rtl="0" eaLnBrk="1" latinLnBrk="0" hangingPunct="1">
        <a:defRPr sz="1905" kern="1200">
          <a:solidFill>
            <a:schemeClr val="tx1"/>
          </a:solidFill>
          <a:latin typeface="+mn-lt"/>
          <a:ea typeface="+mn-ea"/>
          <a:cs typeface="+mn-cs"/>
        </a:defRPr>
      </a:lvl4pPr>
      <a:lvl5pPr marL="1934845" algn="l" defTabSz="967740" rtl="0" eaLnBrk="1" latinLnBrk="0" hangingPunct="1">
        <a:defRPr sz="1905" kern="1200">
          <a:solidFill>
            <a:schemeClr val="tx1"/>
          </a:solidFill>
          <a:latin typeface="+mn-lt"/>
          <a:ea typeface="+mn-ea"/>
          <a:cs typeface="+mn-cs"/>
        </a:defRPr>
      </a:lvl5pPr>
      <a:lvl6pPr marL="2418715" algn="l" defTabSz="967740" rtl="0" eaLnBrk="1" latinLnBrk="0" hangingPunct="1">
        <a:defRPr sz="1905" kern="1200">
          <a:solidFill>
            <a:schemeClr val="tx1"/>
          </a:solidFill>
          <a:latin typeface="+mn-lt"/>
          <a:ea typeface="+mn-ea"/>
          <a:cs typeface="+mn-cs"/>
        </a:defRPr>
      </a:lvl6pPr>
      <a:lvl7pPr marL="2902585" algn="l" defTabSz="967740" rtl="0" eaLnBrk="1" latinLnBrk="0" hangingPunct="1">
        <a:defRPr sz="1905" kern="1200">
          <a:solidFill>
            <a:schemeClr val="tx1"/>
          </a:solidFill>
          <a:latin typeface="+mn-lt"/>
          <a:ea typeface="+mn-ea"/>
          <a:cs typeface="+mn-cs"/>
        </a:defRPr>
      </a:lvl7pPr>
      <a:lvl8pPr marL="3386455" algn="l" defTabSz="967740" rtl="0" eaLnBrk="1" latinLnBrk="0" hangingPunct="1">
        <a:defRPr sz="1905" kern="1200">
          <a:solidFill>
            <a:schemeClr val="tx1"/>
          </a:solidFill>
          <a:latin typeface="+mn-lt"/>
          <a:ea typeface="+mn-ea"/>
          <a:cs typeface="+mn-cs"/>
        </a:defRPr>
      </a:lvl8pPr>
      <a:lvl9pPr marL="3870325" algn="l" defTabSz="967740" rtl="0" eaLnBrk="1" latinLnBrk="0" hangingPunct="1">
        <a:defRPr sz="1905"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050" name="标题占位符 1"/>
          <p:cNvSpPr>
            <a:spLocks noGrp="1"/>
          </p:cNvSpPr>
          <p:nvPr>
            <p:ph type="title"/>
          </p:nvPr>
        </p:nvSpPr>
        <p:spPr bwMode="auto">
          <a:xfrm>
            <a:off x="254876" y="195105"/>
            <a:ext cx="10972801" cy="692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dirty="0"/>
              <a:t>单击此处编辑母版标题样式</a:t>
            </a:r>
            <a:endParaRPr lang="zh-CN" altLang="en-US" dirty="0"/>
          </a:p>
        </p:txBody>
      </p:sp>
      <p:sp>
        <p:nvSpPr>
          <p:cNvPr id="2051" name="文本占位符 2"/>
          <p:cNvSpPr>
            <a:spLocks noGrp="1"/>
          </p:cNvSpPr>
          <p:nvPr>
            <p:ph type="body" idx="1"/>
          </p:nvPr>
        </p:nvSpPr>
        <p:spPr bwMode="auto">
          <a:xfrm>
            <a:off x="422385" y="1187971"/>
            <a:ext cx="10972801" cy="1008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a:t>
            </a:r>
            <a:endParaRPr lang="zh-CN" altLang="en-US" dirty="0"/>
          </a:p>
        </p:txBody>
      </p:sp>
      <p:sp>
        <p:nvSpPr>
          <p:cNvPr id="8" name="日期占位符 7"/>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B362659-EDEF-4896-B44C-15816E2E4CD8}" type="datetimeFigureOut">
              <a:rPr lang="zh-CN" altLang="en-US" smtClean="0">
                <a:solidFill>
                  <a:srgbClr val="000000">
                    <a:tint val="75000"/>
                  </a:srgbClr>
                </a:solidFill>
              </a:rPr>
            </a:fld>
            <a:endParaRPr lang="zh-CN" altLang="en-US">
              <a:solidFill>
                <a:srgbClr val="000000">
                  <a:tint val="75000"/>
                </a:srgbClr>
              </a:solidFill>
            </a:endParaRPr>
          </a:p>
        </p:txBody>
      </p:sp>
      <p:sp>
        <p:nvSpPr>
          <p:cNvPr id="13" name="页脚占位符 12"/>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srgbClr val="000000">
                  <a:tint val="75000"/>
                </a:srgbClr>
              </a:solidFill>
            </a:endParaRPr>
          </a:p>
        </p:txBody>
      </p:sp>
      <p:sp>
        <p:nvSpPr>
          <p:cNvPr id="14" name="灯片编号占位符 13"/>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14597ED-A428-4847-8034-7A70C69917BC}" type="slidenum">
              <a:rPr lang="zh-CN" altLang="en-US" smtClean="0">
                <a:solidFill>
                  <a:srgbClr val="000000">
                    <a:tint val="75000"/>
                  </a:srgbClr>
                </a:solidFill>
              </a:rPr>
            </a:fld>
            <a:endParaRPr lang="zh-CN" altLang="en-US">
              <a:solidFill>
                <a:srgbClr val="000000">
                  <a:tint val="75000"/>
                </a:srgbClr>
              </a:solidFill>
            </a:endParaRPr>
          </a:p>
        </p:txBody>
      </p:sp>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Lst>
  <p:txStyles>
    <p:titleStyle>
      <a:lvl1pPr algn="l" rtl="0" eaLnBrk="0" fontAlgn="base" hangingPunct="0">
        <a:spcBef>
          <a:spcPct val="0"/>
        </a:spcBef>
        <a:spcAft>
          <a:spcPct val="0"/>
        </a:spcAft>
        <a:defRPr kumimoji="1" sz="2540">
          <a:solidFill>
            <a:schemeClr val="tx1"/>
          </a:solidFill>
          <a:latin typeface="+mj-lt"/>
          <a:ea typeface="微软雅黑" panose="020B0503020204020204" pitchFamily="34" charset="-122"/>
          <a:cs typeface="微软雅黑" panose="020B0503020204020204" pitchFamily="34" charset="-122"/>
        </a:defRPr>
      </a:lvl1pPr>
      <a:lvl2pPr algn="l" rtl="0" eaLnBrk="0" fontAlgn="base" hangingPunct="0">
        <a:spcBef>
          <a:spcPct val="0"/>
        </a:spcBef>
        <a:spcAft>
          <a:spcPct val="0"/>
        </a:spcAft>
        <a:defRPr kumimoji="1" sz="254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2pPr>
      <a:lvl3pPr algn="l" rtl="0" eaLnBrk="0" fontAlgn="base" hangingPunct="0">
        <a:spcBef>
          <a:spcPct val="0"/>
        </a:spcBef>
        <a:spcAft>
          <a:spcPct val="0"/>
        </a:spcAft>
        <a:defRPr kumimoji="1" sz="254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3pPr>
      <a:lvl4pPr algn="l" rtl="0" eaLnBrk="0" fontAlgn="base" hangingPunct="0">
        <a:spcBef>
          <a:spcPct val="0"/>
        </a:spcBef>
        <a:spcAft>
          <a:spcPct val="0"/>
        </a:spcAft>
        <a:defRPr kumimoji="1" sz="254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4pPr>
      <a:lvl5pPr algn="l" rtl="0" eaLnBrk="0" fontAlgn="base" hangingPunct="0">
        <a:spcBef>
          <a:spcPct val="0"/>
        </a:spcBef>
        <a:spcAft>
          <a:spcPct val="0"/>
        </a:spcAft>
        <a:defRPr kumimoji="1" sz="2540">
          <a:solidFill>
            <a:schemeClr val="tx1"/>
          </a:solidFill>
          <a:latin typeface="Calibri" panose="020F0502020204030204" pitchFamily="34" charset="0"/>
          <a:ea typeface="微软雅黑" panose="020B0503020204020204" pitchFamily="34" charset="-122"/>
          <a:cs typeface="微软雅黑" panose="020B0503020204020204" pitchFamily="34" charset="-122"/>
        </a:defRPr>
      </a:lvl5pPr>
      <a:lvl6pPr marL="48387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6pPr>
      <a:lvl7pPr marL="967740"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7pPr>
      <a:lvl8pPr marL="145097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8pPr>
      <a:lvl9pPr marL="1934845" algn="l" rtl="0" eaLnBrk="0" fontAlgn="base" hangingPunct="0">
        <a:spcBef>
          <a:spcPct val="0"/>
        </a:spcBef>
        <a:spcAft>
          <a:spcPct val="0"/>
        </a:spcAft>
        <a:defRPr sz="2540">
          <a:solidFill>
            <a:schemeClr val="tx1"/>
          </a:solidFill>
          <a:latin typeface="Calibri" panose="020F0502020204030204" pitchFamily="34" charset="0"/>
          <a:ea typeface="黑体" panose="02010609060101010101" pitchFamily="2" charset="-122"/>
        </a:defRPr>
      </a:lvl9pPr>
    </p:titleStyle>
    <p:bodyStyle>
      <a:lvl1pPr marL="362585" indent="-362585" algn="l" rtl="0" eaLnBrk="0" fontAlgn="base" hangingPunct="0">
        <a:spcBef>
          <a:spcPct val="20000"/>
        </a:spcBef>
        <a:spcAft>
          <a:spcPct val="0"/>
        </a:spcAft>
        <a:buClr>
          <a:srgbClr val="000066"/>
        </a:buClr>
        <a:buFont typeface="Wingdings" panose="05000000000000000000" pitchFamily="2" charset="2"/>
        <a:buChar char="n"/>
        <a:defRPr kumimoji="1" sz="2115">
          <a:solidFill>
            <a:schemeClr val="tx1"/>
          </a:solidFill>
          <a:latin typeface="+mn-lt"/>
          <a:ea typeface="+mn-ea"/>
          <a:cs typeface="宋体" panose="02010600030101010101" pitchFamily="2" charset="-122"/>
        </a:defRPr>
      </a:lvl1pPr>
      <a:lvl2pPr marL="786130" indent="-302260" algn="l" rtl="0" eaLnBrk="0" fontAlgn="base" hangingPunct="0">
        <a:spcBef>
          <a:spcPct val="20000"/>
        </a:spcBef>
        <a:spcAft>
          <a:spcPct val="0"/>
        </a:spcAft>
        <a:buFont typeface="Arial" panose="020B0604020202020204" pitchFamily="34" charset="0"/>
        <a:buChar char="–"/>
        <a:defRPr kumimoji="1" sz="2965">
          <a:solidFill>
            <a:schemeClr val="tx1"/>
          </a:solidFill>
          <a:latin typeface="+mn-lt"/>
          <a:ea typeface="+mn-ea"/>
        </a:defRPr>
      </a:lvl2pPr>
      <a:lvl3pPr marL="1209675" indent="-241935" algn="l" rtl="0" eaLnBrk="0" fontAlgn="base" hangingPunct="0">
        <a:spcBef>
          <a:spcPct val="20000"/>
        </a:spcBef>
        <a:spcAft>
          <a:spcPct val="0"/>
        </a:spcAft>
        <a:buFont typeface="Arial" panose="020B0604020202020204" pitchFamily="34" charset="0"/>
        <a:buChar char="•"/>
        <a:defRPr kumimoji="1" sz="2540">
          <a:solidFill>
            <a:schemeClr val="tx1"/>
          </a:solidFill>
          <a:latin typeface="+mn-lt"/>
          <a:ea typeface="+mn-ea"/>
        </a:defRPr>
      </a:lvl3pPr>
      <a:lvl4pPr marL="1692910" indent="-241935" algn="l" rtl="0" eaLnBrk="0" fontAlgn="base" hangingPunct="0">
        <a:spcBef>
          <a:spcPct val="20000"/>
        </a:spcBef>
        <a:spcAft>
          <a:spcPct val="0"/>
        </a:spcAft>
        <a:buFont typeface="Arial" panose="020B0604020202020204" pitchFamily="34" charset="0"/>
        <a:buChar char="–"/>
        <a:defRPr kumimoji="1" sz="2115">
          <a:solidFill>
            <a:schemeClr val="tx1"/>
          </a:solidFill>
          <a:latin typeface="+mn-lt"/>
          <a:ea typeface="+mn-ea"/>
        </a:defRPr>
      </a:lvl4pPr>
      <a:lvl5pPr marL="2176780" indent="-241935" algn="l" rtl="0" eaLnBrk="0" fontAlgn="base" hangingPunct="0">
        <a:spcBef>
          <a:spcPct val="20000"/>
        </a:spcBef>
        <a:spcAft>
          <a:spcPct val="0"/>
        </a:spcAft>
        <a:buFont typeface="Arial" panose="020B0604020202020204" pitchFamily="34" charset="0"/>
        <a:buChar char="»"/>
        <a:defRPr kumimoji="1" sz="2115">
          <a:solidFill>
            <a:schemeClr val="tx1"/>
          </a:solidFill>
          <a:latin typeface="+mn-lt"/>
          <a:ea typeface="+mn-ea"/>
        </a:defRPr>
      </a:lvl5pPr>
      <a:lvl6pPr marL="266065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6pPr>
      <a:lvl7pPr marL="314452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7pPr>
      <a:lvl8pPr marL="362839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8pPr>
      <a:lvl9pPr marL="4112260" indent="-241935" algn="l" rtl="0" eaLnBrk="0" fontAlgn="base" hangingPunct="0">
        <a:spcBef>
          <a:spcPct val="20000"/>
        </a:spcBef>
        <a:spcAft>
          <a:spcPct val="0"/>
        </a:spcAft>
        <a:buFont typeface="Arial" panose="020B0604020202020204" pitchFamily="34" charset="0"/>
        <a:buChar char="»"/>
        <a:defRPr sz="2115">
          <a:solidFill>
            <a:schemeClr val="tx1"/>
          </a:solidFill>
          <a:latin typeface="+mn-lt"/>
          <a:ea typeface="+mn-ea"/>
        </a:defRPr>
      </a:lvl9pPr>
    </p:bodyStyle>
    <p:otherStyle>
      <a:defPPr>
        <a:defRPr lang="zh-CN"/>
      </a:defPPr>
      <a:lvl1pPr marL="0" algn="l" defTabSz="967740" rtl="0" eaLnBrk="1" latinLnBrk="0" hangingPunct="1">
        <a:defRPr sz="1905" kern="1200">
          <a:solidFill>
            <a:schemeClr val="tx1"/>
          </a:solidFill>
          <a:latin typeface="+mn-lt"/>
          <a:ea typeface="+mn-ea"/>
          <a:cs typeface="+mn-cs"/>
        </a:defRPr>
      </a:lvl1pPr>
      <a:lvl2pPr marL="483870" algn="l" defTabSz="967740" rtl="0" eaLnBrk="1" latinLnBrk="0" hangingPunct="1">
        <a:defRPr sz="1905" kern="1200">
          <a:solidFill>
            <a:schemeClr val="tx1"/>
          </a:solidFill>
          <a:latin typeface="+mn-lt"/>
          <a:ea typeface="+mn-ea"/>
          <a:cs typeface="+mn-cs"/>
        </a:defRPr>
      </a:lvl2pPr>
      <a:lvl3pPr marL="967740" algn="l" defTabSz="967740" rtl="0" eaLnBrk="1" latinLnBrk="0" hangingPunct="1">
        <a:defRPr sz="1905" kern="1200">
          <a:solidFill>
            <a:schemeClr val="tx1"/>
          </a:solidFill>
          <a:latin typeface="+mn-lt"/>
          <a:ea typeface="+mn-ea"/>
          <a:cs typeface="+mn-cs"/>
        </a:defRPr>
      </a:lvl3pPr>
      <a:lvl4pPr marL="1450975" algn="l" defTabSz="967740" rtl="0" eaLnBrk="1" latinLnBrk="0" hangingPunct="1">
        <a:defRPr sz="1905" kern="1200">
          <a:solidFill>
            <a:schemeClr val="tx1"/>
          </a:solidFill>
          <a:latin typeface="+mn-lt"/>
          <a:ea typeface="+mn-ea"/>
          <a:cs typeface="+mn-cs"/>
        </a:defRPr>
      </a:lvl4pPr>
      <a:lvl5pPr marL="1934845" algn="l" defTabSz="967740" rtl="0" eaLnBrk="1" latinLnBrk="0" hangingPunct="1">
        <a:defRPr sz="1905" kern="1200">
          <a:solidFill>
            <a:schemeClr val="tx1"/>
          </a:solidFill>
          <a:latin typeface="+mn-lt"/>
          <a:ea typeface="+mn-ea"/>
          <a:cs typeface="+mn-cs"/>
        </a:defRPr>
      </a:lvl5pPr>
      <a:lvl6pPr marL="2418715" algn="l" defTabSz="967740" rtl="0" eaLnBrk="1" latinLnBrk="0" hangingPunct="1">
        <a:defRPr sz="1905" kern="1200">
          <a:solidFill>
            <a:schemeClr val="tx1"/>
          </a:solidFill>
          <a:latin typeface="+mn-lt"/>
          <a:ea typeface="+mn-ea"/>
          <a:cs typeface="+mn-cs"/>
        </a:defRPr>
      </a:lvl6pPr>
      <a:lvl7pPr marL="2902585" algn="l" defTabSz="967740" rtl="0" eaLnBrk="1" latinLnBrk="0" hangingPunct="1">
        <a:defRPr sz="1905" kern="1200">
          <a:solidFill>
            <a:schemeClr val="tx1"/>
          </a:solidFill>
          <a:latin typeface="+mn-lt"/>
          <a:ea typeface="+mn-ea"/>
          <a:cs typeface="+mn-cs"/>
        </a:defRPr>
      </a:lvl7pPr>
      <a:lvl8pPr marL="3386455" algn="l" defTabSz="967740" rtl="0" eaLnBrk="1" latinLnBrk="0" hangingPunct="1">
        <a:defRPr sz="1905" kern="1200">
          <a:solidFill>
            <a:schemeClr val="tx1"/>
          </a:solidFill>
          <a:latin typeface="+mn-lt"/>
          <a:ea typeface="+mn-ea"/>
          <a:cs typeface="+mn-cs"/>
        </a:defRPr>
      </a:lvl8pPr>
      <a:lvl9pPr marL="3870325" algn="l" defTabSz="967740" rtl="0" eaLnBrk="1" latinLnBrk="0" hangingPunct="1">
        <a:defRPr sz="1905"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8.xml"/><Relationship Id="rId4" Type="http://schemas.openxmlformats.org/officeDocument/2006/relationships/tags" Target="../tags/tag6.xml"/><Relationship Id="rId3" Type="http://schemas.openxmlformats.org/officeDocument/2006/relationships/image" Target="../media/image14.jpeg"/><Relationship Id="rId2" Type="http://schemas.openxmlformats.org/officeDocument/2006/relationships/tags" Target="../tags/tag5.xml"/><Relationship Id="rId1" Type="http://schemas.openxmlformats.org/officeDocument/2006/relationships/tags" Target="../tags/tag4.xml"/></Relationships>
</file>

<file path=ppt/slides/_rels/slide10.xml.rels><?xml version="1.0" encoding="UTF-8" standalone="yes"?>
<Relationships xmlns="http://schemas.openxmlformats.org/package/2006/relationships"><Relationship Id="rId4" Type="http://schemas.openxmlformats.org/officeDocument/2006/relationships/notesSlide" Target="../notesSlides/notesSlide9.xml"/><Relationship Id="rId3" Type="http://schemas.openxmlformats.org/officeDocument/2006/relationships/slideLayout" Target="../slideLayouts/slideLayout4.xml"/><Relationship Id="rId2" Type="http://schemas.openxmlformats.org/officeDocument/2006/relationships/image" Target="../media/image42.png"/><Relationship Id="rId1" Type="http://schemas.openxmlformats.org/officeDocument/2006/relationships/image" Target="../media/image41.png"/></Relationships>
</file>

<file path=ppt/slides/_rels/slide11.xml.rels><?xml version="1.0" encoding="UTF-8" standalone="yes"?>
<Relationships xmlns="http://schemas.openxmlformats.org/package/2006/relationships"><Relationship Id="rId4" Type="http://schemas.openxmlformats.org/officeDocument/2006/relationships/notesSlide" Target="../notesSlides/notesSlide10.xml"/><Relationship Id="rId3" Type="http://schemas.openxmlformats.org/officeDocument/2006/relationships/slideLayout" Target="../slideLayouts/slideLayout4.xml"/><Relationship Id="rId2" Type="http://schemas.openxmlformats.org/officeDocument/2006/relationships/image" Target="../media/image43.png"/><Relationship Id="rId1" Type="http://schemas.openxmlformats.org/officeDocument/2006/relationships/tags" Target="../tags/tag108.xml"/></Relationships>
</file>

<file path=ppt/slides/_rels/slide12.xml.rels><?xml version="1.0" encoding="UTF-8" standalone="yes"?>
<Relationships xmlns="http://schemas.openxmlformats.org/package/2006/relationships"><Relationship Id="rId8" Type="http://schemas.openxmlformats.org/officeDocument/2006/relationships/notesSlide" Target="../notesSlides/notesSlide11.xml"/><Relationship Id="rId7" Type="http://schemas.openxmlformats.org/officeDocument/2006/relationships/slideLayout" Target="../slideLayouts/slideLayout4.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tags" Target="../tags/tag110.xml"/><Relationship Id="rId1" Type="http://schemas.openxmlformats.org/officeDocument/2006/relationships/tags" Target="../tags/tag109.xml"/></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4.xml"/><Relationship Id="rId3" Type="http://schemas.openxmlformats.org/officeDocument/2006/relationships/tags" Target="../tags/tag113.xml"/><Relationship Id="rId2" Type="http://schemas.openxmlformats.org/officeDocument/2006/relationships/tags" Target="../tags/tag112.xml"/><Relationship Id="rId1" Type="http://schemas.openxmlformats.org/officeDocument/2006/relationships/tags" Target="../tags/tag111.xml"/></Relationships>
</file>

<file path=ppt/slides/_rels/slide14.xml.rels><?xml version="1.0" encoding="UTF-8" standalone="yes"?>
<Relationships xmlns="http://schemas.openxmlformats.org/package/2006/relationships"><Relationship Id="rId9" Type="http://schemas.openxmlformats.org/officeDocument/2006/relationships/tags" Target="../tags/tag122.xml"/><Relationship Id="rId8" Type="http://schemas.openxmlformats.org/officeDocument/2006/relationships/tags" Target="../tags/tag121.xml"/><Relationship Id="rId7" Type="http://schemas.openxmlformats.org/officeDocument/2006/relationships/tags" Target="../tags/tag120.xml"/><Relationship Id="rId6" Type="http://schemas.openxmlformats.org/officeDocument/2006/relationships/tags" Target="../tags/tag119.xml"/><Relationship Id="rId5" Type="http://schemas.openxmlformats.org/officeDocument/2006/relationships/tags" Target="../tags/tag118.xml"/><Relationship Id="rId4" Type="http://schemas.openxmlformats.org/officeDocument/2006/relationships/tags" Target="../tags/tag117.xml"/><Relationship Id="rId31" Type="http://schemas.openxmlformats.org/officeDocument/2006/relationships/notesSlide" Target="../notesSlides/notesSlide13.xml"/><Relationship Id="rId30" Type="http://schemas.openxmlformats.org/officeDocument/2006/relationships/slideLayout" Target="../slideLayouts/slideLayout4.xml"/><Relationship Id="rId3" Type="http://schemas.openxmlformats.org/officeDocument/2006/relationships/tags" Target="../tags/tag116.xml"/><Relationship Id="rId29" Type="http://schemas.openxmlformats.org/officeDocument/2006/relationships/tags" Target="../tags/tag138.xml"/><Relationship Id="rId28" Type="http://schemas.openxmlformats.org/officeDocument/2006/relationships/tags" Target="../tags/tag137.xml"/><Relationship Id="rId27" Type="http://schemas.openxmlformats.org/officeDocument/2006/relationships/image" Target="../media/image51.svg"/><Relationship Id="rId26" Type="http://schemas.openxmlformats.org/officeDocument/2006/relationships/image" Target="../media/image50.png"/><Relationship Id="rId25" Type="http://schemas.openxmlformats.org/officeDocument/2006/relationships/tags" Target="../tags/tag136.xml"/><Relationship Id="rId24" Type="http://schemas.openxmlformats.org/officeDocument/2006/relationships/tags" Target="../tags/tag135.xml"/><Relationship Id="rId23" Type="http://schemas.openxmlformats.org/officeDocument/2006/relationships/tags" Target="../tags/tag134.xml"/><Relationship Id="rId22" Type="http://schemas.openxmlformats.org/officeDocument/2006/relationships/tags" Target="../tags/tag133.xml"/><Relationship Id="rId21" Type="http://schemas.openxmlformats.org/officeDocument/2006/relationships/tags" Target="../tags/tag132.xml"/><Relationship Id="rId20" Type="http://schemas.openxmlformats.org/officeDocument/2006/relationships/image" Target="../media/image49.svg"/><Relationship Id="rId2" Type="http://schemas.openxmlformats.org/officeDocument/2006/relationships/tags" Target="../tags/tag115.xml"/><Relationship Id="rId19" Type="http://schemas.openxmlformats.org/officeDocument/2006/relationships/image" Target="../media/image48.png"/><Relationship Id="rId18" Type="http://schemas.openxmlformats.org/officeDocument/2006/relationships/tags" Target="../tags/tag131.xml"/><Relationship Id="rId17" Type="http://schemas.openxmlformats.org/officeDocument/2006/relationships/tags" Target="../tags/tag130.xml"/><Relationship Id="rId16" Type="http://schemas.openxmlformats.org/officeDocument/2006/relationships/tags" Target="../tags/tag129.xml"/><Relationship Id="rId15" Type="http://schemas.openxmlformats.org/officeDocument/2006/relationships/tags" Target="../tags/tag128.xml"/><Relationship Id="rId14" Type="http://schemas.openxmlformats.org/officeDocument/2006/relationships/tags" Target="../tags/tag127.xml"/><Relationship Id="rId13" Type="http://schemas.openxmlformats.org/officeDocument/2006/relationships/tags" Target="../tags/tag126.xml"/><Relationship Id="rId12" Type="http://schemas.openxmlformats.org/officeDocument/2006/relationships/tags" Target="../tags/tag125.xml"/><Relationship Id="rId11" Type="http://schemas.openxmlformats.org/officeDocument/2006/relationships/tags" Target="../tags/tag124.xml"/><Relationship Id="rId10" Type="http://schemas.openxmlformats.org/officeDocument/2006/relationships/tags" Target="../tags/tag123.xml"/><Relationship Id="rId1" Type="http://schemas.openxmlformats.org/officeDocument/2006/relationships/tags" Target="../tags/tag114.xml"/></Relationships>
</file>

<file path=ppt/slides/_rels/slide15.xml.rels><?xml version="1.0" encoding="UTF-8" standalone="yes"?>
<Relationships xmlns="http://schemas.openxmlformats.org/package/2006/relationships"><Relationship Id="rId9" Type="http://schemas.openxmlformats.org/officeDocument/2006/relationships/tags" Target="../tags/tag144.xml"/><Relationship Id="rId8" Type="http://schemas.openxmlformats.org/officeDocument/2006/relationships/tags" Target="../tags/tag143.xml"/><Relationship Id="rId7" Type="http://schemas.openxmlformats.org/officeDocument/2006/relationships/tags" Target="../tags/tag142.xml"/><Relationship Id="rId6" Type="http://schemas.openxmlformats.org/officeDocument/2006/relationships/tags" Target="../tags/tag141.xml"/><Relationship Id="rId5" Type="http://schemas.openxmlformats.org/officeDocument/2006/relationships/tags" Target="../tags/tag140.xml"/><Relationship Id="rId46" Type="http://schemas.openxmlformats.org/officeDocument/2006/relationships/notesSlide" Target="../notesSlides/notesSlide14.xml"/><Relationship Id="rId45" Type="http://schemas.openxmlformats.org/officeDocument/2006/relationships/slideLayout" Target="../slideLayouts/slideLayout4.xml"/><Relationship Id="rId44" Type="http://schemas.openxmlformats.org/officeDocument/2006/relationships/tags" Target="../tags/tag177.xml"/><Relationship Id="rId43" Type="http://schemas.openxmlformats.org/officeDocument/2006/relationships/tags" Target="../tags/tag176.xml"/><Relationship Id="rId42" Type="http://schemas.openxmlformats.org/officeDocument/2006/relationships/tags" Target="../tags/tag175.xml"/><Relationship Id="rId41" Type="http://schemas.openxmlformats.org/officeDocument/2006/relationships/tags" Target="../tags/tag174.xml"/><Relationship Id="rId40" Type="http://schemas.openxmlformats.org/officeDocument/2006/relationships/tags" Target="../tags/tag173.xml"/><Relationship Id="rId4" Type="http://schemas.openxmlformats.org/officeDocument/2006/relationships/image" Target="../media/image52.png"/><Relationship Id="rId39" Type="http://schemas.openxmlformats.org/officeDocument/2006/relationships/tags" Target="../tags/tag172.xml"/><Relationship Id="rId38" Type="http://schemas.openxmlformats.org/officeDocument/2006/relationships/image" Target="../media/image54.svg"/><Relationship Id="rId37" Type="http://schemas.openxmlformats.org/officeDocument/2006/relationships/image" Target="../media/image53.png"/><Relationship Id="rId36" Type="http://schemas.openxmlformats.org/officeDocument/2006/relationships/tags" Target="../tags/tag171.xml"/><Relationship Id="rId35" Type="http://schemas.openxmlformats.org/officeDocument/2006/relationships/tags" Target="../tags/tag170.xml"/><Relationship Id="rId34" Type="http://schemas.openxmlformats.org/officeDocument/2006/relationships/tags" Target="../tags/tag169.xml"/><Relationship Id="rId33" Type="http://schemas.openxmlformats.org/officeDocument/2006/relationships/tags" Target="../tags/tag168.xml"/><Relationship Id="rId32" Type="http://schemas.openxmlformats.org/officeDocument/2006/relationships/tags" Target="../tags/tag167.xml"/><Relationship Id="rId31" Type="http://schemas.openxmlformats.org/officeDocument/2006/relationships/tags" Target="../tags/tag166.xml"/><Relationship Id="rId30" Type="http://schemas.openxmlformats.org/officeDocument/2006/relationships/tags" Target="../tags/tag165.xml"/><Relationship Id="rId3" Type="http://www.wps.cn/officeDocument/2018/webExtension" Target="../webExtensions/webExtension1.xml" TargetMode="External"/><Relationship Id="rId29" Type="http://schemas.openxmlformats.org/officeDocument/2006/relationships/tags" Target="../tags/tag164.xml"/><Relationship Id="rId28" Type="http://schemas.openxmlformats.org/officeDocument/2006/relationships/tags" Target="../tags/tag163.xml"/><Relationship Id="rId27" Type="http://schemas.openxmlformats.org/officeDocument/2006/relationships/tags" Target="../tags/tag162.xml"/><Relationship Id="rId26" Type="http://schemas.openxmlformats.org/officeDocument/2006/relationships/tags" Target="../tags/tag161.xml"/><Relationship Id="rId25" Type="http://schemas.openxmlformats.org/officeDocument/2006/relationships/tags" Target="../tags/tag160.xml"/><Relationship Id="rId24" Type="http://schemas.openxmlformats.org/officeDocument/2006/relationships/tags" Target="../tags/tag159.xml"/><Relationship Id="rId23" Type="http://schemas.openxmlformats.org/officeDocument/2006/relationships/tags" Target="../tags/tag158.xml"/><Relationship Id="rId22" Type="http://schemas.openxmlformats.org/officeDocument/2006/relationships/tags" Target="../tags/tag157.xml"/><Relationship Id="rId21" Type="http://schemas.openxmlformats.org/officeDocument/2006/relationships/tags" Target="../tags/tag156.xml"/><Relationship Id="rId20" Type="http://schemas.openxmlformats.org/officeDocument/2006/relationships/tags" Target="../tags/tag155.xml"/><Relationship Id="rId2" Type="http://www.wps.cn/officeDocument/2018/webExtension" Target="../webExtensions/webExtension1.xml"/><Relationship Id="rId19" Type="http://schemas.openxmlformats.org/officeDocument/2006/relationships/tags" Target="../tags/tag154.xml"/><Relationship Id="rId18" Type="http://schemas.openxmlformats.org/officeDocument/2006/relationships/tags" Target="../tags/tag153.xml"/><Relationship Id="rId17" Type="http://schemas.openxmlformats.org/officeDocument/2006/relationships/tags" Target="../tags/tag152.xml"/><Relationship Id="rId16" Type="http://schemas.openxmlformats.org/officeDocument/2006/relationships/tags" Target="../tags/tag151.xml"/><Relationship Id="rId15" Type="http://schemas.openxmlformats.org/officeDocument/2006/relationships/tags" Target="../tags/tag150.xml"/><Relationship Id="rId14" Type="http://schemas.openxmlformats.org/officeDocument/2006/relationships/tags" Target="../tags/tag149.xml"/><Relationship Id="rId13" Type="http://schemas.openxmlformats.org/officeDocument/2006/relationships/tags" Target="../tags/tag148.xml"/><Relationship Id="rId12" Type="http://schemas.openxmlformats.org/officeDocument/2006/relationships/tags" Target="../tags/tag147.xml"/><Relationship Id="rId11" Type="http://schemas.openxmlformats.org/officeDocument/2006/relationships/tags" Target="../tags/tag146.xml"/><Relationship Id="rId10" Type="http://schemas.openxmlformats.org/officeDocument/2006/relationships/tags" Target="../tags/tag145.xml"/><Relationship Id="rId1" Type="http://schemas.openxmlformats.org/officeDocument/2006/relationships/tags" Target="../tags/tag139.xml"/></Relationships>
</file>

<file path=ppt/slides/_rels/slide16.xml.rels><?xml version="1.0" encoding="UTF-8" standalone="yes"?>
<Relationships xmlns="http://schemas.openxmlformats.org/package/2006/relationships"><Relationship Id="rId9" Type="http://schemas.openxmlformats.org/officeDocument/2006/relationships/tags" Target="../tags/tag186.xml"/><Relationship Id="rId8" Type="http://schemas.openxmlformats.org/officeDocument/2006/relationships/tags" Target="../tags/tag185.xml"/><Relationship Id="rId7" Type="http://schemas.openxmlformats.org/officeDocument/2006/relationships/tags" Target="../tags/tag184.xml"/><Relationship Id="rId6" Type="http://schemas.openxmlformats.org/officeDocument/2006/relationships/tags" Target="../tags/tag183.xml"/><Relationship Id="rId5" Type="http://schemas.openxmlformats.org/officeDocument/2006/relationships/tags" Target="../tags/tag182.xml"/><Relationship Id="rId4" Type="http://schemas.openxmlformats.org/officeDocument/2006/relationships/tags" Target="../tags/tag181.xml"/><Relationship Id="rId3" Type="http://schemas.openxmlformats.org/officeDocument/2006/relationships/tags" Target="../tags/tag180.xml"/><Relationship Id="rId22" Type="http://schemas.openxmlformats.org/officeDocument/2006/relationships/notesSlide" Target="../notesSlides/notesSlide15.xml"/><Relationship Id="rId21" Type="http://schemas.openxmlformats.org/officeDocument/2006/relationships/slideLayout" Target="../slideLayouts/slideLayout4.xml"/><Relationship Id="rId20" Type="http://schemas.openxmlformats.org/officeDocument/2006/relationships/tags" Target="../tags/tag197.xml"/><Relationship Id="rId2" Type="http://schemas.openxmlformats.org/officeDocument/2006/relationships/tags" Target="../tags/tag179.xml"/><Relationship Id="rId19" Type="http://schemas.openxmlformats.org/officeDocument/2006/relationships/tags" Target="../tags/tag196.xml"/><Relationship Id="rId18" Type="http://schemas.openxmlformats.org/officeDocument/2006/relationships/tags" Target="../tags/tag195.xml"/><Relationship Id="rId17" Type="http://schemas.openxmlformats.org/officeDocument/2006/relationships/tags" Target="../tags/tag194.xml"/><Relationship Id="rId16" Type="http://schemas.openxmlformats.org/officeDocument/2006/relationships/tags" Target="../tags/tag193.xml"/><Relationship Id="rId15" Type="http://schemas.openxmlformats.org/officeDocument/2006/relationships/tags" Target="../tags/tag192.xml"/><Relationship Id="rId14" Type="http://schemas.openxmlformats.org/officeDocument/2006/relationships/tags" Target="../tags/tag191.xml"/><Relationship Id="rId13" Type="http://schemas.openxmlformats.org/officeDocument/2006/relationships/tags" Target="../tags/tag190.xml"/><Relationship Id="rId12" Type="http://schemas.openxmlformats.org/officeDocument/2006/relationships/tags" Target="../tags/tag189.xml"/><Relationship Id="rId11" Type="http://schemas.openxmlformats.org/officeDocument/2006/relationships/tags" Target="../tags/tag188.xml"/><Relationship Id="rId10" Type="http://schemas.openxmlformats.org/officeDocument/2006/relationships/tags" Target="../tags/tag187.xml"/><Relationship Id="rId1" Type="http://schemas.openxmlformats.org/officeDocument/2006/relationships/tags" Target="../tags/tag178.xml"/></Relationships>
</file>

<file path=ppt/slides/_rels/slide17.xml.rels><?xml version="1.0" encoding="UTF-8" standalone="yes"?>
<Relationships xmlns="http://schemas.openxmlformats.org/package/2006/relationships"><Relationship Id="rId6" Type="http://schemas.openxmlformats.org/officeDocument/2006/relationships/notesSlide" Target="../notesSlides/notesSlide16.xml"/><Relationship Id="rId5" Type="http://schemas.openxmlformats.org/officeDocument/2006/relationships/slideLayout" Target="../slideLayouts/slideLayout4.xml"/><Relationship Id="rId4" Type="http://schemas.openxmlformats.org/officeDocument/2006/relationships/tags" Target="../tags/tag200.xml"/><Relationship Id="rId3" Type="http://schemas.openxmlformats.org/officeDocument/2006/relationships/image" Target="../media/image55.png"/><Relationship Id="rId2" Type="http://schemas.openxmlformats.org/officeDocument/2006/relationships/tags" Target="../tags/tag199.xml"/><Relationship Id="rId1" Type="http://schemas.openxmlformats.org/officeDocument/2006/relationships/tags" Target="../tags/tag198.xml"/></Relationships>
</file>

<file path=ppt/slides/_rels/slide18.xml.rels><?xml version="1.0" encoding="UTF-8" standalone="yes"?>
<Relationships xmlns="http://schemas.openxmlformats.org/package/2006/relationships"><Relationship Id="rId9" Type="http://schemas.openxmlformats.org/officeDocument/2006/relationships/image" Target="../media/image57.jpeg"/><Relationship Id="rId8" Type="http://schemas.openxmlformats.org/officeDocument/2006/relationships/tags" Target="../tags/tag207.xml"/><Relationship Id="rId7" Type="http://schemas.openxmlformats.org/officeDocument/2006/relationships/tags" Target="../tags/tag206.xml"/><Relationship Id="rId6" Type="http://schemas.openxmlformats.org/officeDocument/2006/relationships/image" Target="../media/image56.jpeg"/><Relationship Id="rId5" Type="http://schemas.openxmlformats.org/officeDocument/2006/relationships/tags" Target="../tags/tag205.xml"/><Relationship Id="rId4" Type="http://schemas.openxmlformats.org/officeDocument/2006/relationships/tags" Target="../tags/tag204.xml"/><Relationship Id="rId3" Type="http://schemas.openxmlformats.org/officeDocument/2006/relationships/tags" Target="../tags/tag203.xml"/><Relationship Id="rId29" Type="http://schemas.openxmlformats.org/officeDocument/2006/relationships/notesSlide" Target="../notesSlides/notesSlide17.xml"/><Relationship Id="rId28" Type="http://schemas.openxmlformats.org/officeDocument/2006/relationships/slideLayout" Target="../slideLayouts/slideLayout4.xml"/><Relationship Id="rId27" Type="http://schemas.openxmlformats.org/officeDocument/2006/relationships/image" Target="../media/image63.jpeg"/><Relationship Id="rId26" Type="http://schemas.openxmlformats.org/officeDocument/2006/relationships/tags" Target="../tags/tag219.xml"/><Relationship Id="rId25" Type="http://schemas.openxmlformats.org/officeDocument/2006/relationships/tags" Target="../tags/tag218.xml"/><Relationship Id="rId24" Type="http://schemas.openxmlformats.org/officeDocument/2006/relationships/image" Target="../media/image62.jpeg"/><Relationship Id="rId23" Type="http://schemas.openxmlformats.org/officeDocument/2006/relationships/tags" Target="../tags/tag217.xml"/><Relationship Id="rId22" Type="http://schemas.openxmlformats.org/officeDocument/2006/relationships/tags" Target="../tags/tag216.xml"/><Relationship Id="rId21" Type="http://schemas.openxmlformats.org/officeDocument/2006/relationships/image" Target="../media/image61.jpeg"/><Relationship Id="rId20" Type="http://schemas.openxmlformats.org/officeDocument/2006/relationships/tags" Target="../tags/tag215.xml"/><Relationship Id="rId2" Type="http://schemas.openxmlformats.org/officeDocument/2006/relationships/tags" Target="../tags/tag202.xml"/><Relationship Id="rId19" Type="http://schemas.openxmlformats.org/officeDocument/2006/relationships/tags" Target="../tags/tag214.xml"/><Relationship Id="rId18" Type="http://schemas.openxmlformats.org/officeDocument/2006/relationships/image" Target="../media/image60.png"/><Relationship Id="rId17" Type="http://schemas.openxmlformats.org/officeDocument/2006/relationships/tags" Target="../tags/tag213.xml"/><Relationship Id="rId16" Type="http://schemas.openxmlformats.org/officeDocument/2006/relationships/tags" Target="../tags/tag212.xml"/><Relationship Id="rId15" Type="http://schemas.openxmlformats.org/officeDocument/2006/relationships/image" Target="../media/image59.jpeg"/><Relationship Id="rId14" Type="http://schemas.openxmlformats.org/officeDocument/2006/relationships/tags" Target="../tags/tag211.xml"/><Relationship Id="rId13" Type="http://schemas.openxmlformats.org/officeDocument/2006/relationships/image" Target="../media/image58.jpeg"/><Relationship Id="rId12" Type="http://schemas.openxmlformats.org/officeDocument/2006/relationships/tags" Target="../tags/tag210.xml"/><Relationship Id="rId11" Type="http://schemas.openxmlformats.org/officeDocument/2006/relationships/tags" Target="../tags/tag209.xml"/><Relationship Id="rId10" Type="http://schemas.openxmlformats.org/officeDocument/2006/relationships/tags" Target="../tags/tag208.xml"/><Relationship Id="rId1" Type="http://schemas.openxmlformats.org/officeDocument/2006/relationships/tags" Target="../tags/tag201.xml"/></Relationships>
</file>

<file path=ppt/slides/_rels/slide19.xml.rels><?xml version="1.0" encoding="UTF-8" standalone="yes"?>
<Relationships xmlns="http://schemas.openxmlformats.org/package/2006/relationships"><Relationship Id="rId6" Type="http://schemas.openxmlformats.org/officeDocument/2006/relationships/notesSlide" Target="../notesSlides/notesSlide18.xml"/><Relationship Id="rId5" Type="http://schemas.openxmlformats.org/officeDocument/2006/relationships/slideLayout" Target="../slideLayouts/slideLayout4.xml"/><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tags" Target="../tags/tag221.xml"/><Relationship Id="rId1" Type="http://schemas.openxmlformats.org/officeDocument/2006/relationships/tags" Target="../tags/tag22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9" Type="http://schemas.openxmlformats.org/officeDocument/2006/relationships/tags" Target="../tags/tag230.xml"/><Relationship Id="rId8" Type="http://schemas.openxmlformats.org/officeDocument/2006/relationships/tags" Target="../tags/tag229.xml"/><Relationship Id="rId7" Type="http://schemas.openxmlformats.org/officeDocument/2006/relationships/tags" Target="../tags/tag228.xml"/><Relationship Id="rId6" Type="http://schemas.openxmlformats.org/officeDocument/2006/relationships/tags" Target="../tags/tag227.xml"/><Relationship Id="rId5" Type="http://schemas.openxmlformats.org/officeDocument/2006/relationships/tags" Target="../tags/tag226.xml"/><Relationship Id="rId4" Type="http://schemas.openxmlformats.org/officeDocument/2006/relationships/tags" Target="../tags/tag225.xml"/><Relationship Id="rId3" Type="http://schemas.openxmlformats.org/officeDocument/2006/relationships/tags" Target="../tags/tag224.xml"/><Relationship Id="rId2" Type="http://schemas.openxmlformats.org/officeDocument/2006/relationships/tags" Target="../tags/tag223.xml"/><Relationship Id="rId19" Type="http://schemas.openxmlformats.org/officeDocument/2006/relationships/notesSlide" Target="../notesSlides/notesSlide19.xml"/><Relationship Id="rId18" Type="http://schemas.openxmlformats.org/officeDocument/2006/relationships/slideLayout" Target="../slideLayouts/slideLayout4.xml"/><Relationship Id="rId17" Type="http://schemas.openxmlformats.org/officeDocument/2006/relationships/image" Target="../media/image68.png"/><Relationship Id="rId16" Type="http://schemas.openxmlformats.org/officeDocument/2006/relationships/tags" Target="../tags/tag235.xml"/><Relationship Id="rId15" Type="http://schemas.microsoft.com/office/2007/relationships/hdphoto" Target="../media/image67.wdp"/><Relationship Id="rId14" Type="http://schemas.openxmlformats.org/officeDocument/2006/relationships/image" Target="../media/image66.png"/><Relationship Id="rId13" Type="http://schemas.openxmlformats.org/officeDocument/2006/relationships/tags" Target="../tags/tag234.xml"/><Relationship Id="rId12" Type="http://schemas.openxmlformats.org/officeDocument/2006/relationships/tags" Target="../tags/tag233.xml"/><Relationship Id="rId11" Type="http://schemas.openxmlformats.org/officeDocument/2006/relationships/tags" Target="../tags/tag232.xml"/><Relationship Id="rId10" Type="http://schemas.openxmlformats.org/officeDocument/2006/relationships/tags" Target="../tags/tag231.xml"/><Relationship Id="rId1" Type="http://schemas.openxmlformats.org/officeDocument/2006/relationships/tags" Target="../tags/tag222.xml"/></Relationships>
</file>

<file path=ppt/slides/_rels/slide21.xml.rels><?xml version="1.0" encoding="UTF-8" standalone="yes"?>
<Relationships xmlns="http://schemas.openxmlformats.org/package/2006/relationships"><Relationship Id="rId99" Type="http://schemas.openxmlformats.org/officeDocument/2006/relationships/tags" Target="../tags/tag334.xml"/><Relationship Id="rId98" Type="http://schemas.openxmlformats.org/officeDocument/2006/relationships/tags" Target="../tags/tag333.xml"/><Relationship Id="rId97" Type="http://schemas.openxmlformats.org/officeDocument/2006/relationships/tags" Target="../tags/tag332.xml"/><Relationship Id="rId96" Type="http://schemas.openxmlformats.org/officeDocument/2006/relationships/tags" Target="../tags/tag331.xml"/><Relationship Id="rId95" Type="http://schemas.openxmlformats.org/officeDocument/2006/relationships/tags" Target="../tags/tag330.xml"/><Relationship Id="rId94" Type="http://schemas.openxmlformats.org/officeDocument/2006/relationships/tags" Target="../tags/tag329.xml"/><Relationship Id="rId93" Type="http://schemas.openxmlformats.org/officeDocument/2006/relationships/tags" Target="../tags/tag328.xml"/><Relationship Id="rId92" Type="http://schemas.openxmlformats.org/officeDocument/2006/relationships/tags" Target="../tags/tag327.xml"/><Relationship Id="rId91" Type="http://schemas.openxmlformats.org/officeDocument/2006/relationships/tags" Target="../tags/tag326.xml"/><Relationship Id="rId90" Type="http://schemas.openxmlformats.org/officeDocument/2006/relationships/tags" Target="../tags/tag325.xml"/><Relationship Id="rId9" Type="http://schemas.openxmlformats.org/officeDocument/2006/relationships/tags" Target="../tags/tag244.xml"/><Relationship Id="rId89" Type="http://schemas.openxmlformats.org/officeDocument/2006/relationships/tags" Target="../tags/tag324.xml"/><Relationship Id="rId88" Type="http://schemas.openxmlformats.org/officeDocument/2006/relationships/tags" Target="../tags/tag323.xml"/><Relationship Id="rId87" Type="http://schemas.openxmlformats.org/officeDocument/2006/relationships/tags" Target="../tags/tag322.xml"/><Relationship Id="rId86" Type="http://schemas.openxmlformats.org/officeDocument/2006/relationships/tags" Target="../tags/tag321.xml"/><Relationship Id="rId85" Type="http://schemas.openxmlformats.org/officeDocument/2006/relationships/tags" Target="../tags/tag320.xml"/><Relationship Id="rId84" Type="http://schemas.openxmlformats.org/officeDocument/2006/relationships/tags" Target="../tags/tag319.xml"/><Relationship Id="rId83" Type="http://schemas.openxmlformats.org/officeDocument/2006/relationships/tags" Target="../tags/tag318.xml"/><Relationship Id="rId82" Type="http://schemas.openxmlformats.org/officeDocument/2006/relationships/tags" Target="../tags/tag317.xml"/><Relationship Id="rId81" Type="http://schemas.openxmlformats.org/officeDocument/2006/relationships/tags" Target="../tags/tag316.xml"/><Relationship Id="rId80" Type="http://schemas.openxmlformats.org/officeDocument/2006/relationships/tags" Target="../tags/tag315.xml"/><Relationship Id="rId8" Type="http://schemas.openxmlformats.org/officeDocument/2006/relationships/tags" Target="../tags/tag243.xml"/><Relationship Id="rId79" Type="http://schemas.openxmlformats.org/officeDocument/2006/relationships/tags" Target="../tags/tag314.xml"/><Relationship Id="rId78" Type="http://schemas.openxmlformats.org/officeDocument/2006/relationships/tags" Target="../tags/tag313.xml"/><Relationship Id="rId77" Type="http://schemas.openxmlformats.org/officeDocument/2006/relationships/tags" Target="../tags/tag312.xml"/><Relationship Id="rId76" Type="http://schemas.openxmlformats.org/officeDocument/2006/relationships/tags" Target="../tags/tag311.xml"/><Relationship Id="rId75" Type="http://schemas.openxmlformats.org/officeDocument/2006/relationships/tags" Target="../tags/tag310.xml"/><Relationship Id="rId74" Type="http://schemas.openxmlformats.org/officeDocument/2006/relationships/tags" Target="../tags/tag309.xml"/><Relationship Id="rId73" Type="http://schemas.openxmlformats.org/officeDocument/2006/relationships/tags" Target="../tags/tag308.xml"/><Relationship Id="rId72" Type="http://schemas.openxmlformats.org/officeDocument/2006/relationships/tags" Target="../tags/tag307.xml"/><Relationship Id="rId71" Type="http://schemas.openxmlformats.org/officeDocument/2006/relationships/tags" Target="../tags/tag306.xml"/><Relationship Id="rId70" Type="http://schemas.openxmlformats.org/officeDocument/2006/relationships/tags" Target="../tags/tag305.xml"/><Relationship Id="rId7" Type="http://schemas.openxmlformats.org/officeDocument/2006/relationships/tags" Target="../tags/tag242.xml"/><Relationship Id="rId69" Type="http://schemas.openxmlformats.org/officeDocument/2006/relationships/tags" Target="../tags/tag304.xml"/><Relationship Id="rId68" Type="http://schemas.openxmlformats.org/officeDocument/2006/relationships/tags" Target="../tags/tag303.xml"/><Relationship Id="rId67" Type="http://schemas.openxmlformats.org/officeDocument/2006/relationships/tags" Target="../tags/tag302.xml"/><Relationship Id="rId66" Type="http://schemas.openxmlformats.org/officeDocument/2006/relationships/tags" Target="../tags/tag301.xml"/><Relationship Id="rId65" Type="http://schemas.openxmlformats.org/officeDocument/2006/relationships/tags" Target="../tags/tag300.xml"/><Relationship Id="rId64" Type="http://schemas.openxmlformats.org/officeDocument/2006/relationships/tags" Target="../tags/tag299.xml"/><Relationship Id="rId63" Type="http://schemas.openxmlformats.org/officeDocument/2006/relationships/tags" Target="../tags/tag298.xml"/><Relationship Id="rId62" Type="http://schemas.openxmlformats.org/officeDocument/2006/relationships/tags" Target="../tags/tag297.xml"/><Relationship Id="rId61" Type="http://schemas.openxmlformats.org/officeDocument/2006/relationships/tags" Target="../tags/tag296.xml"/><Relationship Id="rId60" Type="http://schemas.openxmlformats.org/officeDocument/2006/relationships/tags" Target="../tags/tag295.xml"/><Relationship Id="rId6" Type="http://schemas.openxmlformats.org/officeDocument/2006/relationships/tags" Target="../tags/tag241.xml"/><Relationship Id="rId59" Type="http://schemas.openxmlformats.org/officeDocument/2006/relationships/tags" Target="../tags/tag294.xml"/><Relationship Id="rId58" Type="http://schemas.openxmlformats.org/officeDocument/2006/relationships/tags" Target="../tags/tag293.xml"/><Relationship Id="rId57" Type="http://schemas.openxmlformats.org/officeDocument/2006/relationships/tags" Target="../tags/tag292.xml"/><Relationship Id="rId56" Type="http://schemas.openxmlformats.org/officeDocument/2006/relationships/tags" Target="../tags/tag291.xml"/><Relationship Id="rId55" Type="http://schemas.openxmlformats.org/officeDocument/2006/relationships/tags" Target="../tags/tag290.xml"/><Relationship Id="rId54" Type="http://schemas.openxmlformats.org/officeDocument/2006/relationships/tags" Target="../tags/tag289.xml"/><Relationship Id="rId53" Type="http://schemas.openxmlformats.org/officeDocument/2006/relationships/tags" Target="../tags/tag288.xml"/><Relationship Id="rId52" Type="http://schemas.openxmlformats.org/officeDocument/2006/relationships/tags" Target="../tags/tag287.xml"/><Relationship Id="rId51" Type="http://schemas.openxmlformats.org/officeDocument/2006/relationships/tags" Target="../tags/tag286.xml"/><Relationship Id="rId50" Type="http://schemas.openxmlformats.org/officeDocument/2006/relationships/tags" Target="../tags/tag285.xml"/><Relationship Id="rId5" Type="http://schemas.openxmlformats.org/officeDocument/2006/relationships/tags" Target="../tags/tag240.xml"/><Relationship Id="rId49" Type="http://schemas.openxmlformats.org/officeDocument/2006/relationships/tags" Target="../tags/tag284.xml"/><Relationship Id="rId48" Type="http://schemas.openxmlformats.org/officeDocument/2006/relationships/tags" Target="../tags/tag283.xml"/><Relationship Id="rId47" Type="http://schemas.openxmlformats.org/officeDocument/2006/relationships/tags" Target="../tags/tag282.xml"/><Relationship Id="rId46" Type="http://schemas.openxmlformats.org/officeDocument/2006/relationships/tags" Target="../tags/tag281.xml"/><Relationship Id="rId45" Type="http://schemas.openxmlformats.org/officeDocument/2006/relationships/tags" Target="../tags/tag280.xml"/><Relationship Id="rId44" Type="http://schemas.openxmlformats.org/officeDocument/2006/relationships/tags" Target="../tags/tag279.xml"/><Relationship Id="rId43" Type="http://schemas.openxmlformats.org/officeDocument/2006/relationships/tags" Target="../tags/tag278.xml"/><Relationship Id="rId42" Type="http://schemas.openxmlformats.org/officeDocument/2006/relationships/tags" Target="../tags/tag277.xml"/><Relationship Id="rId41" Type="http://schemas.openxmlformats.org/officeDocument/2006/relationships/tags" Target="../tags/tag276.xml"/><Relationship Id="rId40" Type="http://schemas.openxmlformats.org/officeDocument/2006/relationships/tags" Target="../tags/tag275.xml"/><Relationship Id="rId4" Type="http://schemas.openxmlformats.org/officeDocument/2006/relationships/tags" Target="../tags/tag239.xml"/><Relationship Id="rId39" Type="http://schemas.openxmlformats.org/officeDocument/2006/relationships/tags" Target="../tags/tag274.xml"/><Relationship Id="rId38" Type="http://schemas.openxmlformats.org/officeDocument/2006/relationships/tags" Target="../tags/tag273.xml"/><Relationship Id="rId37" Type="http://schemas.openxmlformats.org/officeDocument/2006/relationships/tags" Target="../tags/tag272.xml"/><Relationship Id="rId36" Type="http://schemas.openxmlformats.org/officeDocument/2006/relationships/tags" Target="../tags/tag271.xml"/><Relationship Id="rId35" Type="http://schemas.openxmlformats.org/officeDocument/2006/relationships/tags" Target="../tags/tag270.xml"/><Relationship Id="rId34" Type="http://schemas.openxmlformats.org/officeDocument/2006/relationships/tags" Target="../tags/tag269.xml"/><Relationship Id="rId33" Type="http://schemas.openxmlformats.org/officeDocument/2006/relationships/tags" Target="../tags/tag268.xml"/><Relationship Id="rId32" Type="http://schemas.openxmlformats.org/officeDocument/2006/relationships/tags" Target="../tags/tag267.xml"/><Relationship Id="rId31" Type="http://schemas.openxmlformats.org/officeDocument/2006/relationships/tags" Target="../tags/tag266.xml"/><Relationship Id="rId30" Type="http://schemas.openxmlformats.org/officeDocument/2006/relationships/tags" Target="../tags/tag265.xml"/><Relationship Id="rId3" Type="http://schemas.openxmlformats.org/officeDocument/2006/relationships/tags" Target="../tags/tag238.xml"/><Relationship Id="rId29" Type="http://schemas.openxmlformats.org/officeDocument/2006/relationships/tags" Target="../tags/tag264.xml"/><Relationship Id="rId28" Type="http://schemas.openxmlformats.org/officeDocument/2006/relationships/tags" Target="../tags/tag263.xml"/><Relationship Id="rId27" Type="http://schemas.openxmlformats.org/officeDocument/2006/relationships/tags" Target="../tags/tag262.xml"/><Relationship Id="rId26" Type="http://schemas.openxmlformats.org/officeDocument/2006/relationships/tags" Target="../tags/tag261.xml"/><Relationship Id="rId25" Type="http://schemas.openxmlformats.org/officeDocument/2006/relationships/tags" Target="../tags/tag260.xml"/><Relationship Id="rId24" Type="http://schemas.openxmlformats.org/officeDocument/2006/relationships/tags" Target="../tags/tag259.xml"/><Relationship Id="rId23" Type="http://schemas.openxmlformats.org/officeDocument/2006/relationships/tags" Target="../tags/tag258.xml"/><Relationship Id="rId22" Type="http://schemas.openxmlformats.org/officeDocument/2006/relationships/tags" Target="../tags/tag257.xml"/><Relationship Id="rId21" Type="http://schemas.openxmlformats.org/officeDocument/2006/relationships/tags" Target="../tags/tag256.xml"/><Relationship Id="rId20" Type="http://schemas.openxmlformats.org/officeDocument/2006/relationships/tags" Target="../tags/tag255.xml"/><Relationship Id="rId2" Type="http://schemas.openxmlformats.org/officeDocument/2006/relationships/tags" Target="../tags/tag237.xml"/><Relationship Id="rId19" Type="http://schemas.openxmlformats.org/officeDocument/2006/relationships/tags" Target="../tags/tag254.xml"/><Relationship Id="rId18" Type="http://schemas.openxmlformats.org/officeDocument/2006/relationships/tags" Target="../tags/tag253.xml"/><Relationship Id="rId17" Type="http://schemas.openxmlformats.org/officeDocument/2006/relationships/tags" Target="../tags/tag252.xml"/><Relationship Id="rId16" Type="http://schemas.openxmlformats.org/officeDocument/2006/relationships/tags" Target="../tags/tag251.xml"/><Relationship Id="rId15" Type="http://schemas.openxmlformats.org/officeDocument/2006/relationships/tags" Target="../tags/tag250.xml"/><Relationship Id="rId14" Type="http://schemas.openxmlformats.org/officeDocument/2006/relationships/tags" Target="../tags/tag249.xml"/><Relationship Id="rId13" Type="http://schemas.openxmlformats.org/officeDocument/2006/relationships/tags" Target="../tags/tag248.xml"/><Relationship Id="rId12" Type="http://schemas.openxmlformats.org/officeDocument/2006/relationships/tags" Target="../tags/tag247.xml"/><Relationship Id="rId11" Type="http://schemas.openxmlformats.org/officeDocument/2006/relationships/tags" Target="../tags/tag246.xml"/><Relationship Id="rId103" Type="http://schemas.openxmlformats.org/officeDocument/2006/relationships/notesSlide" Target="../notesSlides/notesSlide20.xml"/><Relationship Id="rId102" Type="http://schemas.openxmlformats.org/officeDocument/2006/relationships/slideLayout" Target="../slideLayouts/slideLayout4.xml"/><Relationship Id="rId101" Type="http://schemas.openxmlformats.org/officeDocument/2006/relationships/tags" Target="../tags/tag336.xml"/><Relationship Id="rId100" Type="http://schemas.openxmlformats.org/officeDocument/2006/relationships/tags" Target="../tags/tag335.xml"/><Relationship Id="rId10" Type="http://schemas.openxmlformats.org/officeDocument/2006/relationships/tags" Target="../tags/tag245.xml"/><Relationship Id="rId1" Type="http://schemas.openxmlformats.org/officeDocument/2006/relationships/tags" Target="../tags/tag236.xml"/></Relationships>
</file>

<file path=ppt/slides/_rels/slide22.xml.rels><?xml version="1.0" encoding="UTF-8" standalone="yes"?>
<Relationships xmlns="http://schemas.openxmlformats.org/package/2006/relationships"><Relationship Id="rId9" Type="http://schemas.openxmlformats.org/officeDocument/2006/relationships/tags" Target="../tags/tag345.xml"/><Relationship Id="rId8" Type="http://schemas.openxmlformats.org/officeDocument/2006/relationships/tags" Target="../tags/tag344.xml"/><Relationship Id="rId7" Type="http://schemas.openxmlformats.org/officeDocument/2006/relationships/tags" Target="../tags/tag343.xml"/><Relationship Id="rId6" Type="http://schemas.openxmlformats.org/officeDocument/2006/relationships/tags" Target="../tags/tag342.xml"/><Relationship Id="rId53" Type="http://schemas.openxmlformats.org/officeDocument/2006/relationships/notesSlide" Target="../notesSlides/notesSlide21.xml"/><Relationship Id="rId52" Type="http://schemas.openxmlformats.org/officeDocument/2006/relationships/slideLayout" Target="../slideLayouts/slideLayout4.xml"/><Relationship Id="rId51" Type="http://schemas.openxmlformats.org/officeDocument/2006/relationships/tags" Target="../tags/tag387.xml"/><Relationship Id="rId50" Type="http://schemas.openxmlformats.org/officeDocument/2006/relationships/tags" Target="../tags/tag386.xml"/><Relationship Id="rId5" Type="http://schemas.openxmlformats.org/officeDocument/2006/relationships/tags" Target="../tags/tag341.xml"/><Relationship Id="rId49" Type="http://schemas.openxmlformats.org/officeDocument/2006/relationships/tags" Target="../tags/tag385.xml"/><Relationship Id="rId48" Type="http://schemas.openxmlformats.org/officeDocument/2006/relationships/tags" Target="../tags/tag384.xml"/><Relationship Id="rId47" Type="http://schemas.openxmlformats.org/officeDocument/2006/relationships/tags" Target="../tags/tag383.xml"/><Relationship Id="rId46" Type="http://schemas.openxmlformats.org/officeDocument/2006/relationships/tags" Target="../tags/tag382.xml"/><Relationship Id="rId45" Type="http://schemas.openxmlformats.org/officeDocument/2006/relationships/tags" Target="../tags/tag381.xml"/><Relationship Id="rId44" Type="http://schemas.openxmlformats.org/officeDocument/2006/relationships/tags" Target="../tags/tag380.xml"/><Relationship Id="rId43" Type="http://schemas.openxmlformats.org/officeDocument/2006/relationships/tags" Target="../tags/tag379.xml"/><Relationship Id="rId42" Type="http://schemas.openxmlformats.org/officeDocument/2006/relationships/tags" Target="../tags/tag378.xml"/><Relationship Id="rId41" Type="http://schemas.openxmlformats.org/officeDocument/2006/relationships/tags" Target="../tags/tag377.xml"/><Relationship Id="rId40" Type="http://schemas.openxmlformats.org/officeDocument/2006/relationships/tags" Target="../tags/tag376.xml"/><Relationship Id="rId4" Type="http://schemas.openxmlformats.org/officeDocument/2006/relationships/tags" Target="../tags/tag340.xml"/><Relationship Id="rId39" Type="http://schemas.openxmlformats.org/officeDocument/2006/relationships/tags" Target="../tags/tag375.xml"/><Relationship Id="rId38" Type="http://schemas.openxmlformats.org/officeDocument/2006/relationships/tags" Target="../tags/tag374.xml"/><Relationship Id="rId37" Type="http://schemas.openxmlformats.org/officeDocument/2006/relationships/tags" Target="../tags/tag373.xml"/><Relationship Id="rId36" Type="http://schemas.openxmlformats.org/officeDocument/2006/relationships/tags" Target="../tags/tag372.xml"/><Relationship Id="rId35" Type="http://schemas.openxmlformats.org/officeDocument/2006/relationships/tags" Target="../tags/tag371.xml"/><Relationship Id="rId34" Type="http://schemas.openxmlformats.org/officeDocument/2006/relationships/tags" Target="../tags/tag370.xml"/><Relationship Id="rId33" Type="http://schemas.openxmlformats.org/officeDocument/2006/relationships/tags" Target="../tags/tag369.xml"/><Relationship Id="rId32" Type="http://schemas.openxmlformats.org/officeDocument/2006/relationships/tags" Target="../tags/tag368.xml"/><Relationship Id="rId31" Type="http://schemas.openxmlformats.org/officeDocument/2006/relationships/tags" Target="../tags/tag367.xml"/><Relationship Id="rId30" Type="http://schemas.openxmlformats.org/officeDocument/2006/relationships/tags" Target="../tags/tag366.xml"/><Relationship Id="rId3" Type="http://schemas.openxmlformats.org/officeDocument/2006/relationships/tags" Target="../tags/tag339.xml"/><Relationship Id="rId29" Type="http://schemas.openxmlformats.org/officeDocument/2006/relationships/tags" Target="../tags/tag365.xml"/><Relationship Id="rId28" Type="http://schemas.openxmlformats.org/officeDocument/2006/relationships/tags" Target="../tags/tag364.xml"/><Relationship Id="rId27" Type="http://schemas.openxmlformats.org/officeDocument/2006/relationships/tags" Target="../tags/tag363.xml"/><Relationship Id="rId26" Type="http://schemas.openxmlformats.org/officeDocument/2006/relationships/tags" Target="../tags/tag362.xml"/><Relationship Id="rId25" Type="http://schemas.openxmlformats.org/officeDocument/2006/relationships/tags" Target="../tags/tag361.xml"/><Relationship Id="rId24" Type="http://schemas.openxmlformats.org/officeDocument/2006/relationships/tags" Target="../tags/tag360.xml"/><Relationship Id="rId23" Type="http://schemas.openxmlformats.org/officeDocument/2006/relationships/tags" Target="../tags/tag359.xml"/><Relationship Id="rId22" Type="http://schemas.openxmlformats.org/officeDocument/2006/relationships/tags" Target="../tags/tag358.xml"/><Relationship Id="rId21" Type="http://schemas.openxmlformats.org/officeDocument/2006/relationships/tags" Target="../tags/tag357.xml"/><Relationship Id="rId20" Type="http://schemas.openxmlformats.org/officeDocument/2006/relationships/tags" Target="../tags/tag356.xml"/><Relationship Id="rId2" Type="http://schemas.openxmlformats.org/officeDocument/2006/relationships/tags" Target="../tags/tag338.xml"/><Relationship Id="rId19" Type="http://schemas.openxmlformats.org/officeDocument/2006/relationships/tags" Target="../tags/tag355.xml"/><Relationship Id="rId18" Type="http://schemas.openxmlformats.org/officeDocument/2006/relationships/tags" Target="../tags/tag354.xml"/><Relationship Id="rId17" Type="http://schemas.openxmlformats.org/officeDocument/2006/relationships/tags" Target="../tags/tag353.xml"/><Relationship Id="rId16" Type="http://schemas.openxmlformats.org/officeDocument/2006/relationships/tags" Target="../tags/tag352.xml"/><Relationship Id="rId15" Type="http://schemas.openxmlformats.org/officeDocument/2006/relationships/tags" Target="../tags/tag351.xml"/><Relationship Id="rId14" Type="http://schemas.openxmlformats.org/officeDocument/2006/relationships/tags" Target="../tags/tag350.xml"/><Relationship Id="rId13" Type="http://schemas.openxmlformats.org/officeDocument/2006/relationships/tags" Target="../tags/tag349.xml"/><Relationship Id="rId12" Type="http://schemas.openxmlformats.org/officeDocument/2006/relationships/tags" Target="../tags/tag348.xml"/><Relationship Id="rId11" Type="http://schemas.openxmlformats.org/officeDocument/2006/relationships/tags" Target="../tags/tag347.xml"/><Relationship Id="rId10" Type="http://schemas.openxmlformats.org/officeDocument/2006/relationships/tags" Target="../tags/tag346.xml"/><Relationship Id="rId1" Type="http://schemas.openxmlformats.org/officeDocument/2006/relationships/tags" Target="../tags/tag337.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4.xml"/><Relationship Id="rId1" Type="http://schemas.openxmlformats.org/officeDocument/2006/relationships/tags" Target="../tags/tag38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9" Type="http://schemas.openxmlformats.org/officeDocument/2006/relationships/tags" Target="../tags/tag393.xml"/><Relationship Id="rId8" Type="http://schemas.openxmlformats.org/officeDocument/2006/relationships/image" Target="../media/image71.png"/><Relationship Id="rId7" Type="http://schemas.openxmlformats.org/officeDocument/2006/relationships/tags" Target="../tags/tag392.xml"/><Relationship Id="rId6" Type="http://schemas.openxmlformats.org/officeDocument/2006/relationships/hyperlink" Target="&#24191;&#19996;&#30465;&#8220;&#20135;&#25945;&#35780;&#8221;&#20135;&#19994;&#25216;&#33021;&#29983;&#24577;&#38142;&#39318;&#25209;&#38142;&#20027;&#22521;&#32946;&#21333;&#20301;&#20837;&#36873;&#21517;&#21333;.pdf" TargetMode="External"/><Relationship Id="rId5" Type="http://schemas.openxmlformats.org/officeDocument/2006/relationships/tags" Target="../tags/tag391.xml"/><Relationship Id="rId4" Type="http://schemas.openxmlformats.org/officeDocument/2006/relationships/image" Target="../media/image70.png"/><Relationship Id="rId3" Type="http://schemas.openxmlformats.org/officeDocument/2006/relationships/tags" Target="../tags/tag390.xml"/><Relationship Id="rId2" Type="http://schemas.openxmlformats.org/officeDocument/2006/relationships/image" Target="../media/image69.png"/><Relationship Id="rId14" Type="http://schemas.openxmlformats.org/officeDocument/2006/relationships/notesSlide" Target="../notesSlides/notesSlide23.xml"/><Relationship Id="rId13" Type="http://schemas.openxmlformats.org/officeDocument/2006/relationships/slideLayout" Target="../slideLayouts/slideLayout4.xml"/><Relationship Id="rId12" Type="http://schemas.openxmlformats.org/officeDocument/2006/relationships/tags" Target="../tags/tag395.xml"/><Relationship Id="rId11" Type="http://schemas.openxmlformats.org/officeDocument/2006/relationships/tags" Target="../tags/tag394.xml"/><Relationship Id="rId10" Type="http://schemas.openxmlformats.org/officeDocument/2006/relationships/image" Target="../media/image72.png"/><Relationship Id="rId1" Type="http://schemas.openxmlformats.org/officeDocument/2006/relationships/tags" Target="../tags/tag389.xml"/></Relationships>
</file>

<file path=ppt/slides/_rels/slide26.xml.rels><?xml version="1.0" encoding="UTF-8" standalone="yes"?>
<Relationships xmlns="http://schemas.openxmlformats.org/package/2006/relationships"><Relationship Id="rId9" Type="http://schemas.openxmlformats.org/officeDocument/2006/relationships/tags" Target="../tags/tag404.xml"/><Relationship Id="rId8" Type="http://schemas.openxmlformats.org/officeDocument/2006/relationships/tags" Target="../tags/tag403.xml"/><Relationship Id="rId7" Type="http://schemas.openxmlformats.org/officeDocument/2006/relationships/tags" Target="../tags/tag402.xml"/><Relationship Id="rId6" Type="http://schemas.openxmlformats.org/officeDocument/2006/relationships/tags" Target="../tags/tag401.xml"/><Relationship Id="rId5" Type="http://schemas.openxmlformats.org/officeDocument/2006/relationships/tags" Target="../tags/tag400.xml"/><Relationship Id="rId4" Type="http://schemas.openxmlformats.org/officeDocument/2006/relationships/tags" Target="../tags/tag399.xml"/><Relationship Id="rId3" Type="http://schemas.openxmlformats.org/officeDocument/2006/relationships/tags" Target="../tags/tag398.xml"/><Relationship Id="rId26" Type="http://schemas.openxmlformats.org/officeDocument/2006/relationships/notesSlide" Target="../notesSlides/notesSlide24.xml"/><Relationship Id="rId25" Type="http://schemas.openxmlformats.org/officeDocument/2006/relationships/slideLayout" Target="../slideLayouts/slideLayout4.xml"/><Relationship Id="rId24" Type="http://schemas.openxmlformats.org/officeDocument/2006/relationships/tags" Target="../tags/tag419.xml"/><Relationship Id="rId23" Type="http://schemas.openxmlformats.org/officeDocument/2006/relationships/tags" Target="../tags/tag418.xml"/><Relationship Id="rId22" Type="http://schemas.openxmlformats.org/officeDocument/2006/relationships/tags" Target="../tags/tag417.xml"/><Relationship Id="rId21" Type="http://schemas.openxmlformats.org/officeDocument/2006/relationships/tags" Target="../tags/tag416.xml"/><Relationship Id="rId20" Type="http://schemas.openxmlformats.org/officeDocument/2006/relationships/tags" Target="../tags/tag415.xml"/><Relationship Id="rId2" Type="http://schemas.openxmlformats.org/officeDocument/2006/relationships/tags" Target="../tags/tag397.xml"/><Relationship Id="rId19" Type="http://schemas.openxmlformats.org/officeDocument/2006/relationships/tags" Target="../tags/tag414.xml"/><Relationship Id="rId18" Type="http://schemas.openxmlformats.org/officeDocument/2006/relationships/tags" Target="../tags/tag413.xml"/><Relationship Id="rId17" Type="http://schemas.openxmlformats.org/officeDocument/2006/relationships/tags" Target="../tags/tag412.xml"/><Relationship Id="rId16" Type="http://schemas.openxmlformats.org/officeDocument/2006/relationships/tags" Target="../tags/tag411.xml"/><Relationship Id="rId15" Type="http://schemas.openxmlformats.org/officeDocument/2006/relationships/tags" Target="../tags/tag410.xml"/><Relationship Id="rId14" Type="http://schemas.openxmlformats.org/officeDocument/2006/relationships/tags" Target="../tags/tag409.xml"/><Relationship Id="rId13" Type="http://schemas.openxmlformats.org/officeDocument/2006/relationships/tags" Target="../tags/tag408.xml"/><Relationship Id="rId12" Type="http://schemas.openxmlformats.org/officeDocument/2006/relationships/tags" Target="../tags/tag407.xml"/><Relationship Id="rId11" Type="http://schemas.openxmlformats.org/officeDocument/2006/relationships/tags" Target="../tags/tag406.xml"/><Relationship Id="rId10" Type="http://schemas.openxmlformats.org/officeDocument/2006/relationships/tags" Target="../tags/tag405.xml"/><Relationship Id="rId1" Type="http://schemas.openxmlformats.org/officeDocument/2006/relationships/tags" Target="../tags/tag396.xml"/></Relationships>
</file>

<file path=ppt/slides/_rels/slide27.xml.rels><?xml version="1.0" encoding="UTF-8" standalone="yes"?>
<Relationships xmlns="http://schemas.openxmlformats.org/package/2006/relationships"><Relationship Id="rId9" Type="http://schemas.openxmlformats.org/officeDocument/2006/relationships/tags" Target="../tags/tag428.xml"/><Relationship Id="rId8" Type="http://schemas.openxmlformats.org/officeDocument/2006/relationships/tags" Target="../tags/tag427.xml"/><Relationship Id="rId7" Type="http://schemas.openxmlformats.org/officeDocument/2006/relationships/tags" Target="../tags/tag426.xml"/><Relationship Id="rId6" Type="http://schemas.openxmlformats.org/officeDocument/2006/relationships/tags" Target="../tags/tag425.xml"/><Relationship Id="rId5" Type="http://schemas.openxmlformats.org/officeDocument/2006/relationships/tags" Target="../tags/tag424.xml"/><Relationship Id="rId4" Type="http://schemas.openxmlformats.org/officeDocument/2006/relationships/tags" Target="../tags/tag423.xml"/><Relationship Id="rId3" Type="http://schemas.openxmlformats.org/officeDocument/2006/relationships/tags" Target="../tags/tag422.xml"/><Relationship Id="rId2" Type="http://schemas.openxmlformats.org/officeDocument/2006/relationships/tags" Target="../tags/tag421.xml"/><Relationship Id="rId17" Type="http://schemas.openxmlformats.org/officeDocument/2006/relationships/notesSlide" Target="../notesSlides/notesSlide25.xml"/><Relationship Id="rId16" Type="http://schemas.openxmlformats.org/officeDocument/2006/relationships/slideLayout" Target="../slideLayouts/slideLayout4.xml"/><Relationship Id="rId15" Type="http://schemas.openxmlformats.org/officeDocument/2006/relationships/tags" Target="../tags/tag434.xml"/><Relationship Id="rId14" Type="http://schemas.openxmlformats.org/officeDocument/2006/relationships/tags" Target="../tags/tag433.xml"/><Relationship Id="rId13" Type="http://schemas.openxmlformats.org/officeDocument/2006/relationships/tags" Target="../tags/tag432.xml"/><Relationship Id="rId12" Type="http://schemas.openxmlformats.org/officeDocument/2006/relationships/tags" Target="../tags/tag431.xml"/><Relationship Id="rId11" Type="http://schemas.openxmlformats.org/officeDocument/2006/relationships/tags" Target="../tags/tag430.xml"/><Relationship Id="rId10" Type="http://schemas.openxmlformats.org/officeDocument/2006/relationships/tags" Target="../tags/tag429.xml"/><Relationship Id="rId1" Type="http://schemas.openxmlformats.org/officeDocument/2006/relationships/tags" Target="../tags/tag420.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tags" Target="../tags/tag11.xml"/><Relationship Id="rId7" Type="http://schemas.openxmlformats.org/officeDocument/2006/relationships/image" Target="../media/image17.png"/><Relationship Id="rId6" Type="http://schemas.openxmlformats.org/officeDocument/2006/relationships/tags" Target="../tags/tag10.xml"/><Relationship Id="rId5" Type="http://schemas.openxmlformats.org/officeDocument/2006/relationships/image" Target="../media/image16.png"/><Relationship Id="rId4" Type="http://schemas.openxmlformats.org/officeDocument/2006/relationships/tags" Target="../tags/tag9.xml"/><Relationship Id="rId3" Type="http://schemas.openxmlformats.org/officeDocument/2006/relationships/image" Target="../media/image15.png"/><Relationship Id="rId2" Type="http://schemas.openxmlformats.org/officeDocument/2006/relationships/tags" Target="../tags/tag8.xml"/><Relationship Id="rId19" Type="http://schemas.openxmlformats.org/officeDocument/2006/relationships/notesSlide" Target="../notesSlides/notesSlide2.xml"/><Relationship Id="rId18" Type="http://schemas.openxmlformats.org/officeDocument/2006/relationships/slideLayout" Target="../slideLayouts/slideLayout4.xml"/><Relationship Id="rId17" Type="http://schemas.openxmlformats.org/officeDocument/2006/relationships/image" Target="../media/image22.png"/><Relationship Id="rId16" Type="http://schemas.openxmlformats.org/officeDocument/2006/relationships/tags" Target="../tags/tag15.xml"/><Relationship Id="rId15" Type="http://schemas.openxmlformats.org/officeDocument/2006/relationships/image" Target="../media/image21.png"/><Relationship Id="rId14" Type="http://schemas.openxmlformats.org/officeDocument/2006/relationships/tags" Target="../tags/tag14.xml"/><Relationship Id="rId13" Type="http://schemas.openxmlformats.org/officeDocument/2006/relationships/image" Target="../media/image20.png"/><Relationship Id="rId12" Type="http://schemas.openxmlformats.org/officeDocument/2006/relationships/tags" Target="../tags/tag13.xml"/><Relationship Id="rId11" Type="http://schemas.openxmlformats.org/officeDocument/2006/relationships/image" Target="../media/image19.png"/><Relationship Id="rId10" Type="http://schemas.openxmlformats.org/officeDocument/2006/relationships/tags" Target="../tags/tag12.xml"/><Relationship Id="rId1" Type="http://schemas.openxmlformats.org/officeDocument/2006/relationships/tags" Target="../tags/tag7.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image" Target="../media/image74.png"/><Relationship Id="rId1" Type="http://schemas.openxmlformats.org/officeDocument/2006/relationships/image" Target="../media/image73.png"/></Relationships>
</file>

<file path=ppt/slides/_rels/slide31.xml.rels><?xml version="1.0" encoding="UTF-8" standalone="yes"?>
<Relationships xmlns="http://schemas.openxmlformats.org/package/2006/relationships"><Relationship Id="rId6"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32.xml.rels><?xml version="1.0" encoding="UTF-8" standalone="yes"?>
<Relationships xmlns="http://schemas.openxmlformats.org/package/2006/relationships"><Relationship Id="rId4" Type="http://schemas.openxmlformats.org/officeDocument/2006/relationships/slideLayout" Target="../slideLayouts/slideLayout4.xml"/><Relationship Id="rId3" Type="http://schemas.openxmlformats.org/officeDocument/2006/relationships/image" Target="../media/image78.png"/><Relationship Id="rId2" Type="http://schemas.openxmlformats.org/officeDocument/2006/relationships/image" Target="../media/image81.png"/><Relationship Id="rId1" Type="http://schemas.openxmlformats.org/officeDocument/2006/relationships/image" Target="../media/image80.png"/></Relationships>
</file>

<file path=ppt/slides/_rels/slide33.xml.rels><?xml version="1.0" encoding="UTF-8" standalone="yes"?>
<Relationships xmlns="http://schemas.openxmlformats.org/package/2006/relationships"><Relationship Id="rId9" Type="http://schemas.openxmlformats.org/officeDocument/2006/relationships/tags" Target="../tags/tag441.xml"/><Relationship Id="rId8" Type="http://schemas.openxmlformats.org/officeDocument/2006/relationships/tags" Target="../tags/tag440.xml"/><Relationship Id="rId7" Type="http://schemas.openxmlformats.org/officeDocument/2006/relationships/tags" Target="../tags/tag439.xml"/><Relationship Id="rId6" Type="http://schemas.openxmlformats.org/officeDocument/2006/relationships/tags" Target="../tags/tag438.xml"/><Relationship Id="rId5" Type="http://schemas.openxmlformats.org/officeDocument/2006/relationships/tags" Target="../tags/tag437.xml"/><Relationship Id="rId4" Type="http://schemas.openxmlformats.org/officeDocument/2006/relationships/tags" Target="../tags/tag436.xml"/><Relationship Id="rId3" Type="http://schemas.openxmlformats.org/officeDocument/2006/relationships/image" Target="../media/image82.png"/><Relationship Id="rId2" Type="http://schemas.openxmlformats.org/officeDocument/2006/relationships/image" Target="../media/image75.png"/><Relationship Id="rId14" Type="http://schemas.openxmlformats.org/officeDocument/2006/relationships/notesSlide" Target="../notesSlides/notesSlide26.xml"/><Relationship Id="rId13" Type="http://schemas.openxmlformats.org/officeDocument/2006/relationships/slideLayout" Target="../slideLayouts/slideLayout4.xml"/><Relationship Id="rId12" Type="http://schemas.openxmlformats.org/officeDocument/2006/relationships/tags" Target="../tags/tag444.xml"/><Relationship Id="rId11" Type="http://schemas.openxmlformats.org/officeDocument/2006/relationships/tags" Target="../tags/tag443.xml"/><Relationship Id="rId10" Type="http://schemas.openxmlformats.org/officeDocument/2006/relationships/tags" Target="../tags/tag442.xml"/><Relationship Id="rId1" Type="http://schemas.openxmlformats.org/officeDocument/2006/relationships/tags" Target="../tags/tag435.xml"/></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4.xml.rels><?xml version="1.0" encoding="UTF-8" standalone="yes"?>
<Relationships xmlns="http://schemas.openxmlformats.org/package/2006/relationships"><Relationship Id="rId6" Type="http://schemas.openxmlformats.org/officeDocument/2006/relationships/notesSlide" Target="../notesSlides/notesSlide3.xml"/><Relationship Id="rId5" Type="http://schemas.openxmlformats.org/officeDocument/2006/relationships/slideLayout" Target="../slideLayouts/slideLayout4.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image" Target="../media/image23.png"/></Relationships>
</file>

<file path=ppt/slides/_rels/slide5.xml.rels><?xml version="1.0" encoding="UTF-8" standalone="yes"?>
<Relationships xmlns="http://schemas.openxmlformats.org/package/2006/relationships"><Relationship Id="rId6" Type="http://schemas.openxmlformats.org/officeDocument/2006/relationships/notesSlide" Target="../notesSlides/notesSlide4.xml"/><Relationship Id="rId5" Type="http://schemas.openxmlformats.org/officeDocument/2006/relationships/slideLayout" Target="../slideLayouts/slideLayout4.xml"/><Relationship Id="rId4" Type="http://schemas.openxmlformats.org/officeDocument/2006/relationships/image" Target="../media/image24.png"/><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image" Target="../media/image23.png"/></Relationships>
</file>

<file path=ppt/slides/_rels/slide6.xml.rels><?xml version="1.0" encoding="UTF-8" standalone="yes"?>
<Relationships xmlns="http://schemas.openxmlformats.org/package/2006/relationships"><Relationship Id="rId9" Type="http://schemas.openxmlformats.org/officeDocument/2006/relationships/image" Target="../media/image30.png"/><Relationship Id="rId8" Type="http://schemas.openxmlformats.org/officeDocument/2006/relationships/tags" Target="../tags/tag20.xml"/><Relationship Id="rId7" Type="http://schemas.openxmlformats.org/officeDocument/2006/relationships/image" Target="../media/image29.jpeg"/><Relationship Id="rId6" Type="http://schemas.openxmlformats.org/officeDocument/2006/relationships/image" Target="../media/image28.jpeg"/><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6" Type="http://schemas.openxmlformats.org/officeDocument/2006/relationships/notesSlide" Target="../notesSlides/notesSlide5.xml"/><Relationship Id="rId25" Type="http://schemas.openxmlformats.org/officeDocument/2006/relationships/slideLayout" Target="../slideLayouts/slideLayout4.xml"/><Relationship Id="rId24" Type="http://schemas.openxmlformats.org/officeDocument/2006/relationships/tags" Target="../tags/tag29.xml"/><Relationship Id="rId23" Type="http://schemas.openxmlformats.org/officeDocument/2006/relationships/tags" Target="../tags/tag28.xml"/><Relationship Id="rId22" Type="http://schemas.openxmlformats.org/officeDocument/2006/relationships/tags" Target="../tags/tag27.xml"/><Relationship Id="rId21" Type="http://schemas.openxmlformats.org/officeDocument/2006/relationships/tags" Target="../tags/tag26.xml"/><Relationship Id="rId20" Type="http://schemas.openxmlformats.org/officeDocument/2006/relationships/image" Target="../media/image36.png"/><Relationship Id="rId2" Type="http://schemas.openxmlformats.org/officeDocument/2006/relationships/image" Target="../media/image27.jpeg"/><Relationship Id="rId19" Type="http://schemas.openxmlformats.org/officeDocument/2006/relationships/tags" Target="../tags/tag25.xml"/><Relationship Id="rId18" Type="http://schemas.openxmlformats.org/officeDocument/2006/relationships/image" Target="../media/image35.png"/><Relationship Id="rId17" Type="http://schemas.openxmlformats.org/officeDocument/2006/relationships/tags" Target="../tags/tag24.xml"/><Relationship Id="rId16" Type="http://schemas.openxmlformats.org/officeDocument/2006/relationships/tags" Target="../tags/tag23.xml"/><Relationship Id="rId15" Type="http://schemas.openxmlformats.org/officeDocument/2006/relationships/image" Target="../media/image34.png"/><Relationship Id="rId14" Type="http://schemas.openxmlformats.org/officeDocument/2006/relationships/tags" Target="../tags/tag22.xml"/><Relationship Id="rId13" Type="http://schemas.openxmlformats.org/officeDocument/2006/relationships/image" Target="../media/image33.png"/><Relationship Id="rId12" Type="http://schemas.openxmlformats.org/officeDocument/2006/relationships/image" Target="../media/image32.png"/><Relationship Id="rId11" Type="http://schemas.openxmlformats.org/officeDocument/2006/relationships/tags" Target="../tags/tag21.xml"/><Relationship Id="rId10" Type="http://schemas.openxmlformats.org/officeDocument/2006/relationships/image" Target="../media/image31.png"/><Relationship Id="rId1" Type="http://schemas.openxmlformats.org/officeDocument/2006/relationships/tags" Target="../tags/tag16.xml"/></Relationships>
</file>

<file path=ppt/slides/_rels/slide7.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tags" Target="../tags/tag37.xml"/><Relationship Id="rId7" Type="http://schemas.openxmlformats.org/officeDocument/2006/relationships/tags" Target="../tags/tag36.xml"/><Relationship Id="rId6" Type="http://schemas.openxmlformats.org/officeDocument/2006/relationships/tags" Target="../tags/tag35.xml"/><Relationship Id="rId5" Type="http://schemas.openxmlformats.org/officeDocument/2006/relationships/tags" Target="../tags/tag34.xml"/><Relationship Id="rId4" Type="http://schemas.openxmlformats.org/officeDocument/2006/relationships/tags" Target="../tags/tag33.xml"/><Relationship Id="rId3" Type="http://schemas.openxmlformats.org/officeDocument/2006/relationships/tags" Target="../tags/tag32.xml"/><Relationship Id="rId27" Type="http://schemas.openxmlformats.org/officeDocument/2006/relationships/notesSlide" Target="../notesSlides/notesSlide6.xml"/><Relationship Id="rId26" Type="http://schemas.openxmlformats.org/officeDocument/2006/relationships/slideLayout" Target="../slideLayouts/slideLayout4.xml"/><Relationship Id="rId25" Type="http://schemas.openxmlformats.org/officeDocument/2006/relationships/image" Target="../media/image37.png"/><Relationship Id="rId24" Type="http://schemas.openxmlformats.org/officeDocument/2006/relationships/tags" Target="../tags/tag53.xml"/><Relationship Id="rId23" Type="http://schemas.openxmlformats.org/officeDocument/2006/relationships/tags" Target="../tags/tag52.xml"/><Relationship Id="rId22" Type="http://schemas.openxmlformats.org/officeDocument/2006/relationships/tags" Target="../tags/tag51.xml"/><Relationship Id="rId21" Type="http://schemas.openxmlformats.org/officeDocument/2006/relationships/tags" Target="../tags/tag50.xml"/><Relationship Id="rId20" Type="http://schemas.openxmlformats.org/officeDocument/2006/relationships/tags" Target="../tags/tag49.xml"/><Relationship Id="rId2" Type="http://schemas.openxmlformats.org/officeDocument/2006/relationships/tags" Target="../tags/tag31.xml"/><Relationship Id="rId19" Type="http://schemas.openxmlformats.org/officeDocument/2006/relationships/tags" Target="../tags/tag48.xml"/><Relationship Id="rId18" Type="http://schemas.openxmlformats.org/officeDocument/2006/relationships/tags" Target="../tags/tag47.xml"/><Relationship Id="rId17" Type="http://schemas.openxmlformats.org/officeDocument/2006/relationships/tags" Target="../tags/tag46.xml"/><Relationship Id="rId16" Type="http://schemas.openxmlformats.org/officeDocument/2006/relationships/tags" Target="../tags/tag45.xml"/><Relationship Id="rId15" Type="http://schemas.openxmlformats.org/officeDocument/2006/relationships/tags" Target="../tags/tag44.xml"/><Relationship Id="rId14" Type="http://schemas.openxmlformats.org/officeDocument/2006/relationships/tags" Target="../tags/tag43.xml"/><Relationship Id="rId13" Type="http://schemas.openxmlformats.org/officeDocument/2006/relationships/tags" Target="../tags/tag42.xml"/><Relationship Id="rId12" Type="http://schemas.openxmlformats.org/officeDocument/2006/relationships/tags" Target="../tags/tag41.xml"/><Relationship Id="rId11" Type="http://schemas.openxmlformats.org/officeDocument/2006/relationships/tags" Target="../tags/tag40.xml"/><Relationship Id="rId10" Type="http://schemas.openxmlformats.org/officeDocument/2006/relationships/tags" Target="../tags/tag39.xml"/><Relationship Id="rId1" Type="http://schemas.openxmlformats.org/officeDocument/2006/relationships/tags" Target="../tags/tag30.xml"/></Relationships>
</file>

<file path=ppt/slides/_rels/slide8.xml.rels><?xml version="1.0" encoding="UTF-8" standalone="yes"?>
<Relationships xmlns="http://schemas.openxmlformats.org/package/2006/relationships"><Relationship Id="rId9" Type="http://schemas.openxmlformats.org/officeDocument/2006/relationships/tags" Target="../tags/tag62.xml"/><Relationship Id="rId8" Type="http://schemas.openxmlformats.org/officeDocument/2006/relationships/tags" Target="../tags/tag61.xml"/><Relationship Id="rId7" Type="http://schemas.openxmlformats.org/officeDocument/2006/relationships/tags" Target="../tags/tag60.xml"/><Relationship Id="rId6" Type="http://schemas.openxmlformats.org/officeDocument/2006/relationships/tags" Target="../tags/tag59.xml"/><Relationship Id="rId56" Type="http://schemas.openxmlformats.org/officeDocument/2006/relationships/notesSlide" Target="../notesSlides/notesSlide7.xml"/><Relationship Id="rId55" Type="http://schemas.openxmlformats.org/officeDocument/2006/relationships/slideLayout" Target="../slideLayouts/slideLayout4.xml"/><Relationship Id="rId54" Type="http://schemas.openxmlformats.org/officeDocument/2006/relationships/image" Target="../media/image39.png"/><Relationship Id="rId53" Type="http://schemas.openxmlformats.org/officeDocument/2006/relationships/tags" Target="../tags/tag105.xml"/><Relationship Id="rId52" Type="http://schemas.openxmlformats.org/officeDocument/2006/relationships/image" Target="../media/image38.png"/><Relationship Id="rId51" Type="http://schemas.openxmlformats.org/officeDocument/2006/relationships/tags" Target="../tags/tag104.xml"/><Relationship Id="rId50" Type="http://schemas.openxmlformats.org/officeDocument/2006/relationships/tags" Target="../tags/tag103.xml"/><Relationship Id="rId5" Type="http://schemas.openxmlformats.org/officeDocument/2006/relationships/tags" Target="../tags/tag58.xml"/><Relationship Id="rId49" Type="http://schemas.openxmlformats.org/officeDocument/2006/relationships/tags" Target="../tags/tag102.xml"/><Relationship Id="rId48" Type="http://schemas.openxmlformats.org/officeDocument/2006/relationships/tags" Target="../tags/tag101.xml"/><Relationship Id="rId47" Type="http://schemas.openxmlformats.org/officeDocument/2006/relationships/tags" Target="../tags/tag100.xml"/><Relationship Id="rId46" Type="http://schemas.openxmlformats.org/officeDocument/2006/relationships/tags" Target="../tags/tag99.xml"/><Relationship Id="rId45" Type="http://schemas.openxmlformats.org/officeDocument/2006/relationships/tags" Target="../tags/tag98.xml"/><Relationship Id="rId44" Type="http://schemas.openxmlformats.org/officeDocument/2006/relationships/tags" Target="../tags/tag97.xml"/><Relationship Id="rId43" Type="http://schemas.openxmlformats.org/officeDocument/2006/relationships/tags" Target="../tags/tag96.xml"/><Relationship Id="rId42" Type="http://schemas.openxmlformats.org/officeDocument/2006/relationships/tags" Target="../tags/tag95.xml"/><Relationship Id="rId41" Type="http://schemas.openxmlformats.org/officeDocument/2006/relationships/tags" Target="../tags/tag94.xml"/><Relationship Id="rId40" Type="http://schemas.openxmlformats.org/officeDocument/2006/relationships/tags" Target="../tags/tag93.xml"/><Relationship Id="rId4" Type="http://schemas.openxmlformats.org/officeDocument/2006/relationships/tags" Target="../tags/tag57.xml"/><Relationship Id="rId39" Type="http://schemas.openxmlformats.org/officeDocument/2006/relationships/tags" Target="../tags/tag92.xml"/><Relationship Id="rId38" Type="http://schemas.openxmlformats.org/officeDocument/2006/relationships/tags" Target="../tags/tag91.xml"/><Relationship Id="rId37" Type="http://schemas.openxmlformats.org/officeDocument/2006/relationships/tags" Target="../tags/tag90.xml"/><Relationship Id="rId36" Type="http://schemas.openxmlformats.org/officeDocument/2006/relationships/tags" Target="../tags/tag89.xml"/><Relationship Id="rId35" Type="http://schemas.openxmlformats.org/officeDocument/2006/relationships/tags" Target="../tags/tag88.xml"/><Relationship Id="rId34" Type="http://schemas.openxmlformats.org/officeDocument/2006/relationships/tags" Target="../tags/tag87.xml"/><Relationship Id="rId33" Type="http://schemas.openxmlformats.org/officeDocument/2006/relationships/tags" Target="../tags/tag86.xml"/><Relationship Id="rId32" Type="http://schemas.openxmlformats.org/officeDocument/2006/relationships/tags" Target="../tags/tag85.xml"/><Relationship Id="rId31" Type="http://schemas.openxmlformats.org/officeDocument/2006/relationships/tags" Target="../tags/tag84.xml"/><Relationship Id="rId30" Type="http://schemas.openxmlformats.org/officeDocument/2006/relationships/tags" Target="../tags/tag83.xml"/><Relationship Id="rId3" Type="http://schemas.openxmlformats.org/officeDocument/2006/relationships/tags" Target="../tags/tag56.xml"/><Relationship Id="rId29" Type="http://schemas.openxmlformats.org/officeDocument/2006/relationships/tags" Target="../tags/tag82.xml"/><Relationship Id="rId28" Type="http://schemas.openxmlformats.org/officeDocument/2006/relationships/tags" Target="../tags/tag81.xml"/><Relationship Id="rId27" Type="http://schemas.openxmlformats.org/officeDocument/2006/relationships/tags" Target="../tags/tag80.xml"/><Relationship Id="rId26" Type="http://schemas.openxmlformats.org/officeDocument/2006/relationships/tags" Target="../tags/tag79.xml"/><Relationship Id="rId25" Type="http://schemas.openxmlformats.org/officeDocument/2006/relationships/tags" Target="../tags/tag78.xml"/><Relationship Id="rId24" Type="http://schemas.openxmlformats.org/officeDocument/2006/relationships/tags" Target="../tags/tag77.xml"/><Relationship Id="rId23" Type="http://schemas.openxmlformats.org/officeDocument/2006/relationships/tags" Target="../tags/tag76.xml"/><Relationship Id="rId22" Type="http://schemas.openxmlformats.org/officeDocument/2006/relationships/tags" Target="../tags/tag75.xml"/><Relationship Id="rId21" Type="http://schemas.openxmlformats.org/officeDocument/2006/relationships/tags" Target="../tags/tag74.xml"/><Relationship Id="rId20" Type="http://schemas.openxmlformats.org/officeDocument/2006/relationships/tags" Target="../tags/tag73.xml"/><Relationship Id="rId2" Type="http://schemas.openxmlformats.org/officeDocument/2006/relationships/tags" Target="../tags/tag55.xml"/><Relationship Id="rId19" Type="http://schemas.openxmlformats.org/officeDocument/2006/relationships/tags" Target="../tags/tag72.xml"/><Relationship Id="rId18" Type="http://schemas.openxmlformats.org/officeDocument/2006/relationships/tags" Target="../tags/tag71.xml"/><Relationship Id="rId17" Type="http://schemas.openxmlformats.org/officeDocument/2006/relationships/tags" Target="../tags/tag70.xml"/><Relationship Id="rId16" Type="http://schemas.openxmlformats.org/officeDocument/2006/relationships/tags" Target="../tags/tag69.xml"/><Relationship Id="rId15" Type="http://schemas.openxmlformats.org/officeDocument/2006/relationships/tags" Target="../tags/tag68.xml"/><Relationship Id="rId14" Type="http://schemas.openxmlformats.org/officeDocument/2006/relationships/tags" Target="../tags/tag67.xml"/><Relationship Id="rId13" Type="http://schemas.openxmlformats.org/officeDocument/2006/relationships/tags" Target="../tags/tag66.xml"/><Relationship Id="rId12" Type="http://schemas.openxmlformats.org/officeDocument/2006/relationships/tags" Target="../tags/tag65.xml"/><Relationship Id="rId11" Type="http://schemas.openxmlformats.org/officeDocument/2006/relationships/tags" Target="../tags/tag64.xml"/><Relationship Id="rId10" Type="http://schemas.openxmlformats.org/officeDocument/2006/relationships/tags" Target="../tags/tag63.xml"/><Relationship Id="rId1" Type="http://schemas.openxmlformats.org/officeDocument/2006/relationships/tags" Target="../tags/tag54.xml"/></Relationships>
</file>

<file path=ppt/slides/_rels/slide9.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4.xml"/><Relationship Id="rId3" Type="http://schemas.openxmlformats.org/officeDocument/2006/relationships/tags" Target="../tags/tag107.xml"/><Relationship Id="rId2" Type="http://schemas.openxmlformats.org/officeDocument/2006/relationships/image" Target="../media/image40.png"/><Relationship Id="rId1" Type="http://schemas.openxmlformats.org/officeDocument/2006/relationships/tags" Target="../tags/tag10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custDataLst>
              <p:tags r:id="rId1"/>
            </p:custDataLst>
          </p:nvPr>
        </p:nvSpPr>
        <p:spPr>
          <a:xfrm>
            <a:off x="1196340" y="2381250"/>
            <a:ext cx="9799320" cy="1005205"/>
          </a:xfrm>
        </p:spPr>
        <p:txBody>
          <a:bodyPr>
            <a:normAutofit fontScale="90000"/>
          </a:bodyPr>
          <a:lstStyle/>
          <a:p>
            <a:br>
              <a:rPr lang="zh-CN" altLang="en-US" sz="4800" b="1" dirty="0">
                <a:latin typeface="微软雅黑" panose="020B0503020204020204" pitchFamily="34" charset="-122"/>
                <a:ea typeface="微软雅黑" panose="020B0503020204020204" pitchFamily="34" charset="-122"/>
                <a:sym typeface="+mn-ea"/>
              </a:rPr>
            </a:br>
            <a:r>
              <a:rPr lang="zh-CN" altLang="en-US" sz="4800" b="1" dirty="0">
                <a:latin typeface="微软雅黑" panose="020B0503020204020204" pitchFamily="34" charset="-122"/>
                <a:ea typeface="微软雅黑" panose="020B0503020204020204" pitchFamily="34" charset="-122"/>
              </a:rPr>
              <a:t>数据素养与人工智能-前沿和需求</a:t>
            </a:r>
            <a:endParaRPr lang="zh-CN" altLang="en-US" sz="4800" b="1" dirty="0">
              <a:latin typeface="微软雅黑" panose="020B0503020204020204" pitchFamily="34" charset="-122"/>
              <a:ea typeface="微软雅黑" panose="020B0503020204020204" pitchFamily="34" charset="-122"/>
            </a:endParaRPr>
          </a:p>
        </p:txBody>
      </p:sp>
      <p:sp>
        <p:nvSpPr>
          <p:cNvPr id="3" name="副标题 2"/>
          <p:cNvSpPr>
            <a:spLocks noGrp="1"/>
          </p:cNvSpPr>
          <p:nvPr>
            <p:ph type="subTitle" idx="1"/>
            <p:custDataLst>
              <p:tags r:id="rId2"/>
            </p:custDataLst>
          </p:nvPr>
        </p:nvSpPr>
        <p:spPr>
          <a:xfrm>
            <a:off x="1196340" y="3536950"/>
            <a:ext cx="9799320" cy="574675"/>
          </a:xfrm>
        </p:spPr>
        <p:txBody>
          <a:bodyPr>
            <a:normAutofit/>
          </a:bodyPr>
          <a:lstStyle/>
          <a:p>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广东泰迪智能科技股份有限公司</a:t>
            </a:r>
            <a:r>
              <a:rPr lang="en-US" altLang="zh-CN" sz="2000" b="1">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000" b="1">
                <a:latin typeface="微软雅黑" panose="020B0503020204020204" pitchFamily="34" charset="-122"/>
                <a:ea typeface="微软雅黑" panose="020B0503020204020204" pitchFamily="34" charset="-122"/>
                <a:cs typeface="微软雅黑" panose="020B0503020204020204" pitchFamily="34" charset="-122"/>
              </a:rPr>
              <a:t>张良均</a:t>
            </a:r>
            <a:endParaRPr lang="zh-CN" sz="2000" b="1">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p:nvPr/>
        </p:nvPicPr>
        <p:blipFill>
          <a:blip r:embed="rId3"/>
          <a:srcRect l="5832" t="34450" r="4957" b="34670"/>
          <a:stretch>
            <a:fillRect/>
          </a:stretch>
        </p:blipFill>
        <p:spPr>
          <a:xfrm>
            <a:off x="3597275" y="470535"/>
            <a:ext cx="5363845" cy="1325245"/>
          </a:xfrm>
          <a:prstGeom prst="rect">
            <a:avLst/>
          </a:prstGeom>
        </p:spPr>
      </p:pic>
    </p:spTree>
    <p:custDataLst>
      <p:tags r:id="rId4"/>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1902" y="301533"/>
            <a:ext cx="8640000" cy="368935"/>
          </a:xfrm>
          <a:prstGeom prst="rect">
            <a:avLst/>
          </a:prstGeom>
        </p:spPr>
        <p:txBody>
          <a:bodyPr vert="horz" wrap="square" lIns="0" tIns="0" rIns="0" bIns="0" rtlCol="0">
            <a:spAutoFit/>
          </a:bodyPr>
          <a:lstStyle/>
          <a:p>
            <a:pPr algn="l">
              <a:lnSpc>
                <a:spcPct val="100000"/>
              </a:lnSpc>
              <a:buClrTx/>
              <a:buSzTx/>
              <a:buFontTx/>
            </a:pPr>
            <a:r>
              <a:rPr lang="zh-CN" altLang="en-US">
                <a:latin typeface="+mn-ea"/>
                <a:ea typeface="+mn-ea"/>
                <a:sym typeface="+mn-ea"/>
              </a:rPr>
              <a:t>大模型应用示例</a:t>
            </a:r>
            <a:r>
              <a:rPr lang="en-US" altLang="zh-CN">
                <a:latin typeface="+mn-ea"/>
                <a:ea typeface="+mn-ea"/>
                <a:sym typeface="+mn-ea"/>
              </a:rPr>
              <a:t>1</a:t>
            </a:r>
            <a:endParaRPr lang="en-US" altLang="zh-CN" sz="2400" dirty="0">
              <a:latin typeface="+mn-ea"/>
              <a:ea typeface="+mn-ea"/>
              <a:cs typeface="微软雅黑" panose="020B0503020204020204" pitchFamily="34" charset="-122"/>
              <a:sym typeface="+mn-ea"/>
            </a:endParaRPr>
          </a:p>
        </p:txBody>
      </p:sp>
      <p:pic>
        <p:nvPicPr>
          <p:cNvPr id="4" name="图片 3"/>
          <p:cNvPicPr>
            <a:picLocks noChangeAspect="1"/>
          </p:cNvPicPr>
          <p:nvPr/>
        </p:nvPicPr>
        <p:blipFill>
          <a:blip r:embed="rId1"/>
          <a:stretch>
            <a:fillRect/>
          </a:stretch>
        </p:blipFill>
        <p:spPr>
          <a:xfrm>
            <a:off x="733425" y="886460"/>
            <a:ext cx="9987280" cy="7625080"/>
          </a:xfrm>
          <a:prstGeom prst="rect">
            <a:avLst/>
          </a:prstGeom>
        </p:spPr>
      </p:pic>
      <p:pic>
        <p:nvPicPr>
          <p:cNvPr id="6" name="图片 5" descr="Python中文自然语言处理基础与实战"/>
          <p:cNvPicPr>
            <a:picLocks noChangeAspect="1"/>
          </p:cNvPicPr>
          <p:nvPr/>
        </p:nvPicPr>
        <p:blipFill>
          <a:blip r:embed="rId2"/>
          <a:stretch>
            <a:fillRect/>
          </a:stretch>
        </p:blipFill>
        <p:spPr>
          <a:xfrm>
            <a:off x="8192135" y="2557780"/>
            <a:ext cx="2820670" cy="4137660"/>
          </a:xfrm>
          <a:prstGeom prst="rect">
            <a:avLst/>
          </a:prstGeom>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1902" y="301533"/>
            <a:ext cx="8640000" cy="368935"/>
          </a:xfrm>
          <a:prstGeom prst="rect">
            <a:avLst/>
          </a:prstGeom>
        </p:spPr>
        <p:txBody>
          <a:bodyPr vert="horz" wrap="square" lIns="0" tIns="0" rIns="0" bIns="0" rtlCol="0">
            <a:spAutoFit/>
          </a:bodyPr>
          <a:lstStyle/>
          <a:p>
            <a:pPr algn="l">
              <a:lnSpc>
                <a:spcPct val="100000"/>
              </a:lnSpc>
              <a:buClrTx/>
              <a:buSzTx/>
              <a:buFontTx/>
            </a:pPr>
            <a:r>
              <a:rPr lang="zh-CN" altLang="en-US">
                <a:latin typeface="+mn-ea"/>
                <a:ea typeface="+mn-ea"/>
                <a:sym typeface="+mn-ea"/>
              </a:rPr>
              <a:t>大模型应用示例</a:t>
            </a:r>
            <a:r>
              <a:rPr lang="en-US" altLang="zh-CN">
                <a:latin typeface="+mn-ea"/>
                <a:ea typeface="+mn-ea"/>
                <a:sym typeface="+mn-ea"/>
              </a:rPr>
              <a:t>2</a:t>
            </a:r>
            <a:endParaRPr lang="en-US" altLang="zh-CN" sz="2400" dirty="0">
              <a:latin typeface="+mn-ea"/>
              <a:ea typeface="+mn-ea"/>
              <a:cs typeface="微软雅黑" panose="020B0503020204020204" pitchFamily="34" charset="-122"/>
              <a:sym typeface="+mn-ea"/>
            </a:endParaRPr>
          </a:p>
        </p:txBody>
      </p:sp>
      <p:sp>
        <p:nvSpPr>
          <p:cNvPr id="9" name="文本框 8"/>
          <p:cNvSpPr txBox="1"/>
          <p:nvPr>
            <p:custDataLst>
              <p:tags r:id="rId1"/>
            </p:custDataLst>
          </p:nvPr>
        </p:nvSpPr>
        <p:spPr>
          <a:xfrm>
            <a:off x="1908175" y="1040130"/>
            <a:ext cx="8376285" cy="583565"/>
          </a:xfrm>
          <a:prstGeom prst="rect">
            <a:avLst/>
          </a:prstGeom>
          <a:noFill/>
        </p:spPr>
        <p:txBody>
          <a:bodyPr wrap="square" rtlCol="0">
            <a:spAutoFit/>
          </a:bodyPr>
          <a:p>
            <a:pPr algn="ctr"/>
            <a:r>
              <a:rPr lang="zh-CN" altLang="en-US" sz="3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大模型应用示例：程序代码智能评</a:t>
            </a:r>
            <a:r>
              <a:rPr lang="zh-CN" altLang="en-US" sz="3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阅</a:t>
            </a:r>
            <a:endParaRPr lang="zh-CN" altLang="en-US" sz="3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123950" y="1885315"/>
            <a:ext cx="9395460" cy="5361305"/>
          </a:xfrm>
          <a:prstGeom prst="rect">
            <a:avLst/>
          </a:prstGeom>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1902" y="301533"/>
            <a:ext cx="8640000" cy="368935"/>
          </a:xfrm>
          <a:prstGeom prst="rect">
            <a:avLst/>
          </a:prstGeom>
        </p:spPr>
        <p:txBody>
          <a:bodyPr vert="horz" wrap="square" lIns="0" tIns="0" rIns="0" bIns="0" rtlCol="0">
            <a:spAutoFit/>
          </a:bodyPr>
          <a:lstStyle/>
          <a:p>
            <a:pPr algn="l">
              <a:lnSpc>
                <a:spcPct val="100000"/>
              </a:lnSpc>
              <a:buClrTx/>
              <a:buSzTx/>
              <a:buFontTx/>
            </a:pPr>
            <a:r>
              <a:rPr lang="zh-CN" altLang="en-US">
                <a:latin typeface="+mn-ea"/>
                <a:ea typeface="+mn-ea"/>
                <a:sym typeface="+mn-ea"/>
              </a:rPr>
              <a:t>大模型应用示例</a:t>
            </a:r>
            <a:r>
              <a:rPr lang="en-US" altLang="zh-CN">
                <a:latin typeface="+mn-ea"/>
                <a:ea typeface="+mn-ea"/>
                <a:sym typeface="+mn-ea"/>
              </a:rPr>
              <a:t>3</a:t>
            </a:r>
            <a:endParaRPr lang="en-US" altLang="zh-CN" sz="2400" dirty="0">
              <a:latin typeface="+mn-ea"/>
              <a:ea typeface="+mn-ea"/>
              <a:cs typeface="微软雅黑" panose="020B0503020204020204" pitchFamily="34" charset="-122"/>
              <a:sym typeface="+mn-ea"/>
            </a:endParaRPr>
          </a:p>
        </p:txBody>
      </p:sp>
      <p:sp>
        <p:nvSpPr>
          <p:cNvPr id="9" name="文本框 8"/>
          <p:cNvSpPr txBox="1"/>
          <p:nvPr>
            <p:custDataLst>
              <p:tags r:id="rId1"/>
            </p:custDataLst>
          </p:nvPr>
        </p:nvSpPr>
        <p:spPr>
          <a:xfrm>
            <a:off x="1908175" y="1040130"/>
            <a:ext cx="8376285" cy="583565"/>
          </a:xfrm>
          <a:prstGeom prst="rect">
            <a:avLst/>
          </a:prstGeom>
          <a:noFill/>
        </p:spPr>
        <p:txBody>
          <a:bodyPr wrap="square" rtlCol="0">
            <a:spAutoFit/>
          </a:bodyPr>
          <a:p>
            <a:pPr algn="ctr"/>
            <a:r>
              <a:rPr lang="zh-CN" altLang="en-US" sz="3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辅助代码开发：按任务要求生成程序代码</a:t>
            </a:r>
            <a:endParaRPr lang="zh-CN" altLang="en-US" sz="3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圆角矩形 4"/>
          <p:cNvSpPr/>
          <p:nvPr>
            <p:custDataLst>
              <p:tags r:id="rId2"/>
            </p:custDataLst>
          </p:nvPr>
        </p:nvSpPr>
        <p:spPr>
          <a:xfrm>
            <a:off x="749935" y="1772920"/>
            <a:ext cx="10516870" cy="1379855"/>
          </a:xfrm>
          <a:prstGeom prst="roundRect">
            <a:avLst>
              <a:gd name="adj" fmla="val 4233"/>
            </a:avLst>
          </a:prstGeom>
          <a:noFill/>
          <a:ln>
            <a:noFill/>
          </a:ln>
        </p:spPr>
        <p:style>
          <a:lnRef idx="2">
            <a:schemeClr val="accent1">
              <a:lumMod val="75000"/>
            </a:schemeClr>
          </a:lnRef>
          <a:fillRef idx="1">
            <a:schemeClr val="accent1"/>
          </a:fillRef>
          <a:effectRef idx="0">
            <a:srgbClr val="FFFFFF"/>
          </a:effectRef>
          <a:fontRef idx="minor">
            <a:schemeClr val="lt1"/>
          </a:fontRef>
        </p:style>
        <p:txBody>
          <a:bodyPr rtlCol="0" anchor="t" anchorCtr="0"/>
          <a:p>
            <a:pPr indent="0" algn="l" fontAlgn="auto">
              <a:lnSpc>
                <a:spcPct val="150000"/>
              </a:lnSpc>
            </a:pPr>
            <a:r>
              <a:rPr lang="zh-CN" altLang="en-US" sz="2000" dirty="0" smtClean="0">
                <a:solidFill>
                  <a:schemeClr val="tx1"/>
                </a:solidFill>
                <a:latin typeface="微软雅黑" panose="020B0503020204020204" pitchFamily="34" charset="-122"/>
                <a:ea typeface="微软雅黑" panose="020B0503020204020204" pitchFamily="34" charset="-122"/>
                <a:sym typeface="+mn-ea"/>
              </a:rPr>
              <a:t>客户需求：在数据标注应用中，要求根据样图，按照指定的规则，将彩色图片转换为灰度图片，灰度值对应关系在文件名为color-gray.xlsx的Excel表中。</a:t>
            </a:r>
            <a:endParaRPr lang="zh-CN" altLang="en-US" sz="2000" dirty="0" smtClean="0">
              <a:solidFill>
                <a:schemeClr val="tx1"/>
              </a:solidFill>
              <a:latin typeface="微软雅黑" panose="020B0503020204020204" pitchFamily="34" charset="-122"/>
              <a:ea typeface="微软雅黑" panose="020B0503020204020204" pitchFamily="34" charset="-122"/>
            </a:endParaRPr>
          </a:p>
          <a:p>
            <a:pPr indent="0" algn="l" fontAlgn="auto">
              <a:lnSpc>
                <a:spcPct val="150000"/>
              </a:lnSpc>
            </a:pPr>
            <a:endParaRPr lang="zh-CN" altLang="en-US" sz="2000" dirty="0" smtClean="0">
              <a:solidFill>
                <a:schemeClr val="tx1"/>
              </a:solidFill>
              <a:latin typeface="微软雅黑" panose="020B0503020204020204" pitchFamily="34" charset="-122"/>
              <a:ea typeface="微软雅黑" panose="020B0503020204020204" pitchFamily="34" charset="-122"/>
            </a:endParaRPr>
          </a:p>
        </p:txBody>
      </p:sp>
      <p:pic>
        <p:nvPicPr>
          <p:cNvPr id="6" name="图片 5" descr="转换前-彩色图片"/>
          <p:cNvPicPr>
            <a:picLocks noChangeAspect="1"/>
          </p:cNvPicPr>
          <p:nvPr/>
        </p:nvPicPr>
        <p:blipFill>
          <a:blip r:embed="rId3"/>
          <a:stretch>
            <a:fillRect/>
          </a:stretch>
        </p:blipFill>
        <p:spPr>
          <a:xfrm>
            <a:off x="1994535" y="3079750"/>
            <a:ext cx="3060700" cy="1722120"/>
          </a:xfrm>
          <a:prstGeom prst="rect">
            <a:avLst/>
          </a:prstGeom>
        </p:spPr>
      </p:pic>
      <p:pic>
        <p:nvPicPr>
          <p:cNvPr id="7" name="图片 6" descr="转换后-灰度图片"/>
          <p:cNvPicPr>
            <a:picLocks noChangeAspect="1"/>
          </p:cNvPicPr>
          <p:nvPr/>
        </p:nvPicPr>
        <p:blipFill>
          <a:blip r:embed="rId4"/>
          <a:stretch>
            <a:fillRect/>
          </a:stretch>
        </p:blipFill>
        <p:spPr>
          <a:xfrm>
            <a:off x="1994535" y="5202555"/>
            <a:ext cx="3051810" cy="1717040"/>
          </a:xfrm>
          <a:prstGeom prst="rect">
            <a:avLst/>
          </a:prstGeom>
        </p:spPr>
      </p:pic>
      <p:pic>
        <p:nvPicPr>
          <p:cNvPr id="8" name="图片 7"/>
          <p:cNvPicPr>
            <a:picLocks noChangeAspect="1"/>
          </p:cNvPicPr>
          <p:nvPr/>
        </p:nvPicPr>
        <p:blipFill>
          <a:blip r:embed="rId5"/>
          <a:stretch>
            <a:fillRect/>
          </a:stretch>
        </p:blipFill>
        <p:spPr>
          <a:xfrm>
            <a:off x="5875020" y="3079750"/>
            <a:ext cx="4939030" cy="6177280"/>
          </a:xfrm>
          <a:prstGeom prst="rect">
            <a:avLst/>
          </a:prstGeom>
          <a:effectLst>
            <a:outerShdw blurRad="50800" dist="38100" dir="13500000" algn="br" rotWithShape="0">
              <a:prstClr val="black">
                <a:alpha val="40000"/>
              </a:prstClr>
            </a:outerShdw>
          </a:effectLst>
        </p:spPr>
      </p:pic>
      <p:pic>
        <p:nvPicPr>
          <p:cNvPr id="10" name="图片 9"/>
          <p:cNvPicPr>
            <a:picLocks noChangeAspect="1"/>
          </p:cNvPicPr>
          <p:nvPr/>
        </p:nvPicPr>
        <p:blipFill>
          <a:blip r:embed="rId6"/>
          <a:stretch>
            <a:fillRect/>
          </a:stretch>
        </p:blipFill>
        <p:spPr>
          <a:xfrm>
            <a:off x="5422900" y="1850390"/>
            <a:ext cx="5600065" cy="50076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randombar(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1902" y="301533"/>
            <a:ext cx="8640000" cy="368935"/>
          </a:xfrm>
          <a:prstGeom prst="rect">
            <a:avLst/>
          </a:prstGeom>
        </p:spPr>
        <p:txBody>
          <a:bodyPr vert="horz" wrap="square" lIns="0" tIns="0" rIns="0" bIns="0" rtlCol="0">
            <a:spAutoFit/>
          </a:bodyPr>
          <a:lstStyle/>
          <a:p>
            <a:pPr algn="l">
              <a:lnSpc>
                <a:spcPct val="100000"/>
              </a:lnSpc>
              <a:buClrTx/>
              <a:buSzTx/>
              <a:buFontTx/>
            </a:pPr>
            <a:r>
              <a:rPr lang="zh-CN" altLang="en-US">
                <a:latin typeface="+mn-ea"/>
                <a:ea typeface="+mn-ea"/>
                <a:sym typeface="+mn-ea"/>
              </a:rPr>
              <a:t>大模型应用示例</a:t>
            </a:r>
            <a:r>
              <a:rPr lang="en-US" altLang="zh-CN">
                <a:latin typeface="+mn-ea"/>
                <a:ea typeface="+mn-ea"/>
                <a:sym typeface="+mn-ea"/>
              </a:rPr>
              <a:t>4</a:t>
            </a:r>
            <a:endParaRPr lang="en-US" altLang="zh-CN" sz="2400" dirty="0">
              <a:latin typeface="+mn-ea"/>
              <a:ea typeface="+mn-ea"/>
              <a:cs typeface="微软雅黑" panose="020B0503020204020204" pitchFamily="34" charset="-122"/>
              <a:sym typeface="+mn-ea"/>
            </a:endParaRPr>
          </a:p>
        </p:txBody>
      </p:sp>
      <p:sp>
        <p:nvSpPr>
          <p:cNvPr id="4" name="圆角矩形 3"/>
          <p:cNvSpPr/>
          <p:nvPr>
            <p:custDataLst>
              <p:tags r:id="rId1"/>
            </p:custDataLst>
          </p:nvPr>
        </p:nvSpPr>
        <p:spPr>
          <a:xfrm>
            <a:off x="1148715" y="1743075"/>
            <a:ext cx="9792970" cy="2726055"/>
          </a:xfrm>
          <a:prstGeom prst="roundRect">
            <a:avLst>
              <a:gd name="adj" fmla="val 10396"/>
            </a:avLst>
          </a:prstGeom>
          <a:solidFill>
            <a:srgbClr val="535D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5" name="文本框 4"/>
          <p:cNvSpPr txBox="1"/>
          <p:nvPr>
            <p:custDataLst>
              <p:tags r:id="rId2"/>
            </p:custDataLst>
          </p:nvPr>
        </p:nvSpPr>
        <p:spPr>
          <a:xfrm>
            <a:off x="1220470" y="1743710"/>
            <a:ext cx="9570720" cy="4705350"/>
          </a:xfrm>
          <a:prstGeom prst="rect">
            <a:avLst/>
          </a:prstGeom>
          <a:noFill/>
        </p:spPr>
        <p:txBody>
          <a:bodyPr wrap="square" rtlCol="0" anchor="t">
            <a:noAutofit/>
          </a:bodyPr>
          <a:p>
            <a:pPr>
              <a:lnSpc>
                <a:spcPct val="150000"/>
              </a:lnSpc>
            </a:pPr>
            <a:r>
              <a:rPr lang="en-US" altLang="zh-CN"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 </a:t>
            </a:r>
            <a:r>
              <a:rPr lang="zh-CN" altLang="en-US"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项目背景</a:t>
            </a:r>
            <a:endParaRPr lang="zh-CN" altLang="en-US" sz="24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a:p>
            <a:pPr>
              <a:lnSpc>
                <a:spcPct val="150000"/>
              </a:lnSpc>
            </a:pPr>
            <a:r>
              <a:rPr lang="en-US" altLang="zh-CN" sz="2000">
                <a:solidFill>
                  <a:schemeClr val="bg1"/>
                </a:solidFill>
                <a:latin typeface="微软雅黑 Light" panose="020B0502040204020203" charset="-122"/>
                <a:ea typeface="微软雅黑 Light" panose="020B0502040204020203" charset="-122"/>
                <a:cs typeface="微软雅黑 Light" panose="020B0502040204020203" charset="-122"/>
              </a:rPr>
              <a:t>      </a:t>
            </a:r>
            <a: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t>客户提供了一套人员标签体系和事件标签体系，如</a:t>
            </a:r>
            <a: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t>下面的一条情报，需要完成人员的信息提取和事件标签的提取，标签是需要多标签的。</a:t>
            </a:r>
            <a:endPar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endParaRPr>
          </a:p>
          <a:p>
            <a:pPr indent="457200">
              <a:lnSpc>
                <a:spcPct val="150000"/>
              </a:lnSpc>
            </a:pPr>
            <a: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t>目的：情报</a:t>
            </a:r>
            <a:r>
              <a:rPr lang="en-US" altLang="zh-CN" sz="2000">
                <a:solidFill>
                  <a:schemeClr val="bg1"/>
                </a:solidFill>
                <a:latin typeface="微软雅黑 Light" panose="020B0502040204020203" charset="-122"/>
                <a:ea typeface="微软雅黑 Light" panose="020B0502040204020203" charset="-122"/>
                <a:cs typeface="微软雅黑 Light" panose="020B0502040204020203" charset="-122"/>
              </a:rPr>
              <a:t>--&gt;</a:t>
            </a:r>
            <a: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t>标签</a:t>
            </a:r>
            <a:r>
              <a:rPr lang="en-US" altLang="zh-CN" sz="2000">
                <a:solidFill>
                  <a:schemeClr val="bg1"/>
                </a:solidFill>
                <a:latin typeface="微软雅黑 Light" panose="020B0502040204020203" charset="-122"/>
                <a:ea typeface="微软雅黑 Light" panose="020B0502040204020203" charset="-122"/>
                <a:cs typeface="微软雅黑 Light" panose="020B0502040204020203" charset="-122"/>
              </a:rPr>
              <a:t>--&gt;</a:t>
            </a:r>
            <a:r>
              <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rPr>
              <a:t>方案，也就是一条情报信息需要打一套标签，打标签的目的是为了为这一情报制定一个单独的方案。</a:t>
            </a:r>
            <a:endPar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endParaRPr>
          </a:p>
          <a:p>
            <a:pPr indent="457200">
              <a:lnSpc>
                <a:spcPct val="150000"/>
              </a:lnSpc>
            </a:pPr>
            <a:endParaRPr lang="zh-CN" altLang="en-US" sz="2000">
              <a:solidFill>
                <a:schemeClr val="bg1"/>
              </a:solidFill>
              <a:latin typeface="微软雅黑 Light" panose="020B0502040204020203" charset="-122"/>
              <a:ea typeface="微软雅黑 Light" panose="020B0502040204020203" charset="-122"/>
              <a:cs typeface="微软雅黑 Light" panose="020B0502040204020203" charset="-122"/>
            </a:endParaRPr>
          </a:p>
          <a:p>
            <a:pPr indent="457200">
              <a:lnSpc>
                <a:spcPct val="150000"/>
              </a:lnSpc>
            </a:pPr>
            <a:r>
              <a:rPr lang="zh-CN" altLang="en-US" sz="2000">
                <a:solidFill>
                  <a:schemeClr val="tx1"/>
                </a:solidFill>
                <a:latin typeface="微软雅黑 Light" panose="020B0502040204020203" charset="-122"/>
                <a:ea typeface="微软雅黑 Light" panose="020B0502040204020203" charset="-122"/>
                <a:cs typeface="微软雅黑 Light" panose="020B0502040204020203" charset="-122"/>
                <a:sym typeface="+mn-ea"/>
              </a:rPr>
              <a:t>示例数据：客户每天都会收到大量的情报信息，这些情报信息全是文本内容，如</a:t>
            </a:r>
            <a:r>
              <a:rPr lang="en-US" altLang="zh-CN" sz="2000">
                <a:solidFill>
                  <a:schemeClr val="tx1"/>
                </a:solidFill>
                <a:latin typeface="微软雅黑 Light" panose="020B0502040204020203" charset="-122"/>
                <a:ea typeface="微软雅黑 Light" panose="020B0502040204020203" charset="-122"/>
                <a:cs typeface="微软雅黑 Light" panose="020B0502040204020203" charset="-122"/>
                <a:sym typeface="+mn-ea"/>
              </a:rPr>
              <a:t>“</a:t>
            </a:r>
            <a:r>
              <a:rPr lang="zh-CN" altLang="en-US" sz="2000">
                <a:solidFill>
                  <a:schemeClr val="tx1"/>
                </a:solidFill>
                <a:latin typeface="微软雅黑 Light" panose="020B0502040204020203" charset="-122"/>
                <a:ea typeface="微软雅黑 Light" panose="020B0502040204020203" charset="-122"/>
                <a:cs typeface="微软雅黑 Light" panose="020B0502040204020203" charset="-122"/>
                <a:sym typeface="+mn-ea"/>
              </a:rPr>
              <a:t>涉嫌帮助信息网络犯罪活动罪的犯罪嫌疑人莫某</a:t>
            </a:r>
            <a:r>
              <a:rPr lang="en-US" altLang="zh-CN" sz="2000">
                <a:solidFill>
                  <a:schemeClr val="tx1"/>
                </a:solidFill>
                <a:latin typeface="微软雅黑 Light" panose="020B0502040204020203" charset="-122"/>
                <a:ea typeface="微软雅黑 Light" panose="020B0502040204020203" charset="-122"/>
                <a:cs typeface="微软雅黑 Light" panose="020B0502040204020203" charset="-122"/>
                <a:sym typeface="+mn-ea"/>
              </a:rPr>
              <a:t>0000019761107113</a:t>
            </a:r>
            <a:r>
              <a:rPr lang="zh-CN" altLang="en-US" sz="2000">
                <a:solidFill>
                  <a:schemeClr val="tx1"/>
                </a:solidFill>
                <a:latin typeface="微软雅黑 Light" panose="020B0502040204020203" charset="-122"/>
                <a:ea typeface="微软雅黑 Light" panose="020B0502040204020203" charset="-122"/>
                <a:cs typeface="微软雅黑 Light" panose="020B0502040204020203" charset="-122"/>
                <a:sym typeface="+mn-ea"/>
              </a:rPr>
              <a:t>，电话</a:t>
            </a:r>
            <a:r>
              <a:rPr lang="en-US" altLang="zh-CN" sz="2000">
                <a:solidFill>
                  <a:schemeClr val="tx1"/>
                </a:solidFill>
                <a:latin typeface="微软雅黑 Light" panose="020B0502040204020203" charset="-122"/>
                <a:ea typeface="微软雅黑 Light" panose="020B0502040204020203" charset="-122"/>
                <a:cs typeface="微软雅黑 Light" panose="020B0502040204020203" charset="-122"/>
                <a:sym typeface="+mn-ea"/>
              </a:rPr>
              <a:t>13800138000</a:t>
            </a:r>
            <a:r>
              <a:rPr lang="zh-CN" altLang="en-US" sz="2000">
                <a:solidFill>
                  <a:schemeClr val="tx1"/>
                </a:solidFill>
                <a:latin typeface="微软雅黑 Light" panose="020B0502040204020203" charset="-122"/>
                <a:ea typeface="微软雅黑 Light" panose="020B0502040204020203" charset="-122"/>
                <a:cs typeface="微软雅黑 Light" panose="020B0502040204020203" charset="-122"/>
                <a:sym typeface="+mn-ea"/>
              </a:rPr>
              <a:t>出现在湖南省湘潭市雨湖区吉利社区</a:t>
            </a:r>
            <a:r>
              <a:rPr lang="en-US" altLang="zh-CN" sz="2000">
                <a:solidFill>
                  <a:schemeClr val="tx1"/>
                </a:solidFill>
                <a:latin typeface="微软雅黑 Light" panose="020B0502040204020203" charset="-122"/>
                <a:ea typeface="微软雅黑 Light" panose="020B0502040204020203" charset="-122"/>
                <a:cs typeface="微软雅黑 Light" panose="020B0502040204020203" charset="-122"/>
                <a:sym typeface="+mn-ea"/>
              </a:rPr>
              <a:t>A</a:t>
            </a:r>
            <a:r>
              <a:rPr lang="zh-CN" altLang="en-US" sz="2000">
                <a:solidFill>
                  <a:schemeClr val="tx1"/>
                </a:solidFill>
                <a:latin typeface="微软雅黑 Light" panose="020B0502040204020203" charset="-122"/>
                <a:ea typeface="微软雅黑 Light" panose="020B0502040204020203" charset="-122"/>
                <a:cs typeface="微软雅黑 Light" panose="020B0502040204020203" charset="-122"/>
                <a:sym typeface="+mn-ea"/>
              </a:rPr>
              <a:t>区</a:t>
            </a:r>
            <a:r>
              <a:rPr lang="en-US" altLang="zh-CN" sz="2000">
                <a:solidFill>
                  <a:schemeClr val="tx1"/>
                </a:solidFill>
                <a:latin typeface="微软雅黑 Light" panose="020B0502040204020203" charset="-122"/>
                <a:ea typeface="微软雅黑 Light" panose="020B0502040204020203" charset="-122"/>
                <a:cs typeface="微软雅黑 Light" panose="020B0502040204020203" charset="-122"/>
                <a:sym typeface="+mn-ea"/>
              </a:rPr>
              <a:t>”</a:t>
            </a:r>
            <a:r>
              <a:rPr lang="zh-CN" altLang="en-US" sz="2000">
                <a:solidFill>
                  <a:schemeClr val="tx1"/>
                </a:solidFill>
                <a:latin typeface="微软雅黑 Light" panose="020B0502040204020203" charset="-122"/>
                <a:ea typeface="微软雅黑 Light" panose="020B0502040204020203" charset="-122"/>
                <a:cs typeface="微软雅黑 Light" panose="020B0502040204020203" charset="-122"/>
                <a:sym typeface="+mn-ea"/>
              </a:rPr>
              <a:t>。</a:t>
            </a:r>
            <a:endParaRPr lang="zh-CN" altLang="en-US" sz="2000">
              <a:solidFill>
                <a:schemeClr val="tx1"/>
              </a:solidFill>
              <a:latin typeface="微软雅黑 Light" panose="020B0502040204020203" charset="-122"/>
              <a:ea typeface="微软雅黑 Light" panose="020B0502040204020203" charset="-122"/>
              <a:cs typeface="微软雅黑 Light" panose="020B0502040204020203" charset="-122"/>
            </a:endParaRPr>
          </a:p>
          <a:p>
            <a:pPr indent="457200">
              <a:lnSpc>
                <a:spcPct val="150000"/>
              </a:lnSpc>
            </a:pPr>
            <a:endParaRPr lang="zh-CN" altLang="en-US" sz="2000">
              <a:solidFill>
                <a:schemeClr val="tx1"/>
              </a:solidFill>
              <a:latin typeface="微软雅黑 Light" panose="020B0502040204020203" charset="-122"/>
              <a:ea typeface="微软雅黑 Light" panose="020B0502040204020203" charset="-122"/>
              <a:cs typeface="微软雅黑 Light" panose="020B0502040204020203" charset="-122"/>
            </a:endParaRPr>
          </a:p>
        </p:txBody>
      </p:sp>
      <p:sp>
        <p:nvSpPr>
          <p:cNvPr id="9" name="文本框 8"/>
          <p:cNvSpPr txBox="1"/>
          <p:nvPr>
            <p:custDataLst>
              <p:tags r:id="rId3"/>
            </p:custDataLst>
          </p:nvPr>
        </p:nvSpPr>
        <p:spPr>
          <a:xfrm>
            <a:off x="1908175" y="1040130"/>
            <a:ext cx="8376285" cy="583565"/>
          </a:xfrm>
          <a:prstGeom prst="rect">
            <a:avLst/>
          </a:prstGeom>
          <a:noFill/>
        </p:spPr>
        <p:txBody>
          <a:bodyPr wrap="square" rtlCol="0">
            <a:spAutoFit/>
          </a:bodyPr>
          <a:p>
            <a:pPr algn="ctr"/>
            <a:r>
              <a:rPr lang="zh-CN" altLang="en-US" sz="3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大模型应用示例：信息提取与智能打</a:t>
            </a:r>
            <a:r>
              <a:rPr lang="zh-CN" altLang="en-US" sz="3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标</a:t>
            </a:r>
            <a:endParaRPr lang="zh-CN" altLang="en-US" sz="3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1902" y="301533"/>
            <a:ext cx="8640000" cy="368935"/>
          </a:xfrm>
          <a:prstGeom prst="rect">
            <a:avLst/>
          </a:prstGeom>
        </p:spPr>
        <p:txBody>
          <a:bodyPr vert="horz" wrap="square" lIns="0" tIns="0" rIns="0" bIns="0" rtlCol="0">
            <a:spAutoFit/>
          </a:bodyPr>
          <a:lstStyle/>
          <a:p>
            <a:pPr algn="l">
              <a:lnSpc>
                <a:spcPct val="100000"/>
              </a:lnSpc>
              <a:buClrTx/>
              <a:buSzTx/>
              <a:buFontTx/>
            </a:pPr>
            <a:r>
              <a:rPr lang="zh-CN" altLang="en-US">
                <a:latin typeface="+mn-ea"/>
                <a:ea typeface="+mn-ea"/>
                <a:sym typeface="+mn-ea"/>
              </a:rPr>
              <a:t>步骤一：分析现状，明确任务</a:t>
            </a:r>
            <a:endParaRPr lang="zh-CN" altLang="en-US" sz="2400">
              <a:latin typeface="+mn-ea"/>
              <a:ea typeface="+mn-ea"/>
              <a:cs typeface="微软雅黑" panose="020B0503020204020204" pitchFamily="34" charset="-122"/>
              <a:sym typeface="+mn-ea"/>
            </a:endParaRPr>
          </a:p>
        </p:txBody>
      </p:sp>
      <p:sp>
        <p:nvSpPr>
          <p:cNvPr id="76" name="单圆角矩形 75"/>
          <p:cNvSpPr/>
          <p:nvPr>
            <p:custDataLst>
              <p:tags r:id="rId1"/>
            </p:custDataLst>
          </p:nvPr>
        </p:nvSpPr>
        <p:spPr>
          <a:xfrm>
            <a:off x="608330" y="3554730"/>
            <a:ext cx="3263265" cy="2427605"/>
          </a:xfrm>
          <a:prstGeom prst="round1Rect">
            <a:avLst/>
          </a:prstGeom>
          <a:solidFill>
            <a:srgbClr val="CFD5EF">
              <a:alpha val="36000"/>
            </a:srgbClr>
          </a:solidFill>
          <a:ln w="6055" cap="flat">
            <a:noFill/>
            <a:prstDash val="solid"/>
            <a:miter/>
          </a:ln>
        </p:spPr>
        <p:txBody>
          <a:bodyPr vert="horz" wrap="square" lIns="91440" tIns="45720" rIns="91440" bIns="45720" numCol="1" spcCol="0" rtlCol="0" fromWordArt="0" anchor="ctr" anchorCtr="0" forceAA="0" compatLnSpc="0">
            <a:normAutofit/>
          </a:bodyPr>
          <a:p>
            <a:pPr lvl="0" algn="l">
              <a:lnSpc>
                <a:spcPct val="120000"/>
              </a:lnSpc>
              <a:buClrTx/>
              <a:buSzTx/>
              <a:buFontTx/>
            </a:pPr>
            <a:endParaRPr kumimoji="1" lang="en-US" altLang="zh-CN" sz="1200" dirty="0">
              <a:solidFill>
                <a:schemeClr val="tx1"/>
              </a:solidFill>
              <a:latin typeface="Arial" panose="020B0604020202020204" pitchFamily="34" charset="0"/>
              <a:ea typeface="微软雅黑" panose="020B0503020204020204" pitchFamily="34" charset="-122"/>
              <a:sym typeface="+mn-ea"/>
            </a:endParaRPr>
          </a:p>
        </p:txBody>
      </p:sp>
      <p:grpSp>
        <p:nvGrpSpPr>
          <p:cNvPr id="62" name="组合 61"/>
          <p:cNvGrpSpPr/>
          <p:nvPr/>
        </p:nvGrpSpPr>
        <p:grpSpPr>
          <a:xfrm>
            <a:off x="4108450" y="1583690"/>
            <a:ext cx="7825740" cy="4474845"/>
            <a:chOff x="6470" y="2501"/>
            <a:chExt cx="12324" cy="7047"/>
          </a:xfrm>
        </p:grpSpPr>
        <p:grpSp>
          <p:nvGrpSpPr>
            <p:cNvPr id="59" name="组合 58"/>
            <p:cNvGrpSpPr/>
            <p:nvPr/>
          </p:nvGrpSpPr>
          <p:grpSpPr>
            <a:xfrm rot="0">
              <a:off x="6473" y="2501"/>
              <a:ext cx="12321" cy="1536"/>
              <a:chOff x="4136" y="2690"/>
              <a:chExt cx="12321" cy="1536"/>
            </a:xfrm>
          </p:grpSpPr>
          <p:sp>
            <p:nvSpPr>
              <p:cNvPr id="52" name="矩形 51"/>
              <p:cNvSpPr/>
              <p:nvPr>
                <p:custDataLst>
                  <p:tags r:id="rId2"/>
                </p:custDataLst>
              </p:nvPr>
            </p:nvSpPr>
            <p:spPr>
              <a:xfrm>
                <a:off x="4136" y="2690"/>
                <a:ext cx="12320" cy="1536"/>
              </a:xfrm>
              <a:prstGeom prst="rect">
                <a:avLst/>
              </a:prstGeom>
              <a:gradFill>
                <a:gsLst>
                  <a:gs pos="0">
                    <a:schemeClr val="accent5">
                      <a:lumMod val="20000"/>
                      <a:lumOff val="80000"/>
                    </a:schemeClr>
                  </a:gs>
                  <a:gs pos="100000">
                    <a:srgbClr val="F0F5FB"/>
                  </a:gs>
                </a:gsLst>
                <a:lin ang="8100000" scaled="0"/>
              </a:gradFill>
              <a:ln w="6055" cap="flat">
                <a:noFill/>
                <a:prstDash val="solid"/>
                <a:miter/>
              </a:ln>
            </p:spPr>
            <p:txBody>
              <a:bodyPr vert="horz" wrap="square" lIns="91440" tIns="45720" rIns="91440" bIns="45720" numCol="1" spcCol="0" rtlCol="0" fromWordArt="0" anchor="ctr" anchorCtr="0" forceAA="0" compatLnSpc="0">
                <a:normAutofit/>
              </a:bodyPr>
              <a:p>
                <a:pPr lvl="0" algn="l">
                  <a:lnSpc>
                    <a:spcPct val="120000"/>
                  </a:lnSpc>
                  <a:buClrTx/>
                  <a:buSzTx/>
                  <a:buFontTx/>
                </a:pPr>
                <a:endParaRPr kumimoji="1" lang="en-US" altLang="zh-CN" sz="1200" dirty="0">
                  <a:latin typeface="Arial" panose="020B0604020202020204" pitchFamily="34" charset="0"/>
                  <a:ea typeface="微软雅黑" panose="020B0503020204020204" pitchFamily="34" charset="-122"/>
                  <a:sym typeface="+mn-ea"/>
                </a:endParaRPr>
              </a:p>
            </p:txBody>
          </p:sp>
          <p:sp>
            <p:nvSpPr>
              <p:cNvPr id="53" name="Bullet3"/>
              <p:cNvSpPr/>
              <p:nvPr>
                <p:custDataLst>
                  <p:tags r:id="rId3"/>
                </p:custDataLst>
              </p:nvPr>
            </p:nvSpPr>
            <p:spPr>
              <a:xfrm flipV="1">
                <a:off x="4136" y="2690"/>
                <a:ext cx="3290" cy="791"/>
              </a:xfrm>
              <a:prstGeom prst="round1Rect">
                <a:avLst>
                  <a:gd name="adj" fmla="val 50000"/>
                </a:avLst>
              </a:prstGeom>
              <a:solidFill>
                <a:srgbClr val="94E4D9"/>
              </a:solidFill>
              <a:ln w="6055" cap="flat">
                <a:noFill/>
                <a:prstDash val="solid"/>
                <a:miter/>
              </a:ln>
            </p:spPr>
            <p:txBody>
              <a:bodyPr wrap="square" lIns="108000" tIns="108000" rIns="108000" bIns="108000" rtlCol="0" anchor="ctr">
                <a:noAutofit/>
              </a:bodyPr>
              <a:p>
                <a:pPr algn="l">
                  <a:lnSpc>
                    <a:spcPct val="100000"/>
                  </a:lnSpc>
                </a:pPr>
                <a:endParaRPr lang="en-US" altLang="zh-CN" sz="2400">
                  <a:solidFill>
                    <a:schemeClr val="accent6">
                      <a:lumMod val="60000"/>
                      <a:lumOff val="40000"/>
                    </a:schemeClr>
                  </a:solidFill>
                  <a:latin typeface="微软雅黑" panose="020B0503020204020204" pitchFamily="34" charset="-122"/>
                  <a:ea typeface="微软雅黑" panose="020B0503020204020204" pitchFamily="34" charset="-122"/>
                </a:endParaRPr>
              </a:p>
            </p:txBody>
          </p:sp>
          <p:sp>
            <p:nvSpPr>
              <p:cNvPr id="8" name="文本框 7"/>
              <p:cNvSpPr txBox="1"/>
              <p:nvPr>
                <p:custDataLst>
                  <p:tags r:id="rId4"/>
                </p:custDataLst>
              </p:nvPr>
            </p:nvSpPr>
            <p:spPr>
              <a:xfrm>
                <a:off x="4179" y="3571"/>
                <a:ext cx="12278" cy="492"/>
              </a:xfrm>
              <a:prstGeom prst="rect">
                <a:avLst/>
              </a:prstGeom>
              <a:noFill/>
            </p:spPr>
            <p:txBody>
              <a:bodyPr wrap="square" rtlCol="0" anchor="t">
                <a:spAutoFit/>
              </a:bodyPr>
              <a:p>
                <a:pPr marL="12700" algn="l" rtl="0" eaLnBrk="0">
                  <a:lnSpc>
                    <a:spcPct val="90000"/>
                  </a:lnSpc>
                  <a:spcBef>
                    <a:spcPts val="240"/>
                  </a:spcBef>
                </a:pPr>
                <a:r>
                  <a:rPr sz="1600" kern="0" dirty="0">
                    <a:solidFill>
                      <a:schemeClr val="tx1">
                        <a:alpha val="100000"/>
                      </a:schemeClr>
                    </a:solidFill>
                    <a:latin typeface="微软雅黑 Light" panose="020B0502040204020203" charset="-122"/>
                    <a:ea typeface="微软雅黑 Light" panose="020B0502040204020203" charset="-122"/>
                    <a:cs typeface="微软雅黑 Light" panose="020B0502040204020203" charset="-122"/>
                    <a:sym typeface="+mn-ea"/>
                  </a:rPr>
                  <a:t>抽取内容涵盖姓名，婚姻，年龄，性别，居住地址、身份证号码、手机号码等</a:t>
                </a:r>
                <a:endParaRPr sz="1600" kern="0" dirty="0">
                  <a:solidFill>
                    <a:schemeClr val="tx1">
                      <a:alpha val="100000"/>
                    </a:schemeClr>
                  </a:solidFill>
                  <a:latin typeface="微软雅黑 Light" panose="020B0502040204020203" charset="-122"/>
                  <a:ea typeface="微软雅黑 Light" panose="020B0502040204020203" charset="-122"/>
                  <a:cs typeface="微软雅黑 Light" panose="020B0502040204020203" charset="-122"/>
                  <a:sym typeface="+mn-ea"/>
                </a:endParaRPr>
              </a:p>
            </p:txBody>
          </p:sp>
          <p:sp>
            <p:nvSpPr>
              <p:cNvPr id="21" name="文本框 20"/>
              <p:cNvSpPr txBox="1"/>
              <p:nvPr>
                <p:custDataLst>
                  <p:tags r:id="rId5"/>
                </p:custDataLst>
              </p:nvPr>
            </p:nvSpPr>
            <p:spPr>
              <a:xfrm>
                <a:off x="4136" y="2772"/>
                <a:ext cx="3290" cy="628"/>
              </a:xfrm>
              <a:prstGeom prst="rect">
                <a:avLst/>
              </a:prstGeom>
              <a:noFill/>
            </p:spPr>
            <p:txBody>
              <a:bodyPr wrap="square" rtlCol="0" anchor="t">
                <a:spAutoFit/>
              </a:bodyPr>
              <a:p>
                <a:pPr algn="ctr">
                  <a:lnSpc>
                    <a:spcPct val="100000"/>
                  </a:lnSpc>
                </a:pPr>
                <a:r>
                  <a:rPr lang="en-US" altLang="zh-CN" sz="2000" b="1">
                    <a:solidFill>
                      <a:schemeClr val="tx1"/>
                    </a:solidFill>
                    <a:latin typeface="微软雅黑" panose="020B0503020204020204" pitchFamily="34" charset="-122"/>
                    <a:ea typeface="微软雅黑" panose="020B0503020204020204" pitchFamily="34" charset="-122"/>
                    <a:sym typeface="+mn-ea"/>
                  </a:rPr>
                  <a:t>人员信息</a:t>
                </a:r>
                <a:r>
                  <a:rPr lang="en-US" altLang="zh-CN" sz="2000" b="1">
                    <a:solidFill>
                      <a:schemeClr val="tx1"/>
                    </a:solidFill>
                    <a:highlight>
                      <a:srgbClr val="FFFF00"/>
                    </a:highlight>
                    <a:latin typeface="微软雅黑" panose="020B0503020204020204" pitchFamily="34" charset="-122"/>
                    <a:ea typeface="微软雅黑" panose="020B0503020204020204" pitchFamily="34" charset="-122"/>
                    <a:sym typeface="+mn-ea"/>
                  </a:rPr>
                  <a:t>抽取</a:t>
                </a:r>
                <a:endParaRPr lang="en-US" altLang="zh-CN" sz="2000" b="1">
                  <a:solidFill>
                    <a:schemeClr val="tx1"/>
                  </a:solidFill>
                  <a:highlight>
                    <a:srgbClr val="FFFF00"/>
                  </a:highlight>
                  <a:latin typeface="微软雅黑" panose="020B0503020204020204" pitchFamily="34" charset="-122"/>
                  <a:ea typeface="微软雅黑" panose="020B0503020204020204" pitchFamily="34" charset="-122"/>
                  <a:sym typeface="+mn-ea"/>
                </a:endParaRPr>
              </a:p>
            </p:txBody>
          </p:sp>
        </p:grpSp>
        <p:grpSp>
          <p:nvGrpSpPr>
            <p:cNvPr id="61" name="组合 60"/>
            <p:cNvGrpSpPr/>
            <p:nvPr/>
          </p:nvGrpSpPr>
          <p:grpSpPr>
            <a:xfrm>
              <a:off x="6470" y="4338"/>
              <a:ext cx="12324" cy="5210"/>
              <a:chOff x="6470" y="4338"/>
              <a:chExt cx="12324" cy="5210"/>
            </a:xfrm>
          </p:grpSpPr>
          <p:grpSp>
            <p:nvGrpSpPr>
              <p:cNvPr id="3" name="组合 2"/>
              <p:cNvGrpSpPr/>
              <p:nvPr/>
            </p:nvGrpSpPr>
            <p:grpSpPr>
              <a:xfrm rot="0">
                <a:off x="6472" y="4338"/>
                <a:ext cx="12322" cy="1536"/>
                <a:chOff x="4136" y="2690"/>
                <a:chExt cx="12322" cy="1536"/>
              </a:xfrm>
            </p:grpSpPr>
            <p:sp>
              <p:nvSpPr>
                <p:cNvPr id="10" name="矩形 9"/>
                <p:cNvSpPr/>
                <p:nvPr>
                  <p:custDataLst>
                    <p:tags r:id="rId6"/>
                  </p:custDataLst>
                </p:nvPr>
              </p:nvSpPr>
              <p:spPr>
                <a:xfrm>
                  <a:off x="4136" y="2690"/>
                  <a:ext cx="12320" cy="1536"/>
                </a:xfrm>
                <a:prstGeom prst="rect">
                  <a:avLst/>
                </a:prstGeom>
                <a:gradFill>
                  <a:gsLst>
                    <a:gs pos="0">
                      <a:schemeClr val="accent5">
                        <a:lumMod val="20000"/>
                        <a:lumOff val="80000"/>
                      </a:schemeClr>
                    </a:gs>
                    <a:gs pos="100000">
                      <a:srgbClr val="F0F5FB"/>
                    </a:gs>
                  </a:gsLst>
                  <a:lin ang="8100000" scaled="0"/>
                </a:gradFill>
                <a:ln w="6055" cap="flat">
                  <a:noFill/>
                  <a:prstDash val="solid"/>
                  <a:miter/>
                </a:ln>
              </p:spPr>
              <p:txBody>
                <a:bodyPr vert="horz" wrap="square" lIns="91440" tIns="45720" rIns="91440" bIns="45720" numCol="1" spcCol="0" rtlCol="0" fromWordArt="0" anchor="ctr" anchorCtr="0" forceAA="0" compatLnSpc="0">
                  <a:normAutofit/>
                </a:bodyPr>
                <a:p>
                  <a:pPr lvl="0" algn="l">
                    <a:lnSpc>
                      <a:spcPct val="120000"/>
                    </a:lnSpc>
                    <a:buClrTx/>
                    <a:buSzTx/>
                    <a:buFontTx/>
                  </a:pPr>
                  <a:endParaRPr kumimoji="1" lang="en-US" altLang="zh-CN" sz="1200" dirty="0">
                    <a:latin typeface="Arial" panose="020B0604020202020204" pitchFamily="34" charset="0"/>
                    <a:ea typeface="微软雅黑" panose="020B0503020204020204" pitchFamily="34" charset="-122"/>
                    <a:sym typeface="+mn-ea"/>
                  </a:endParaRPr>
                </a:p>
              </p:txBody>
            </p:sp>
            <p:sp>
              <p:nvSpPr>
                <p:cNvPr id="11" name="Bullet3"/>
                <p:cNvSpPr/>
                <p:nvPr>
                  <p:custDataLst>
                    <p:tags r:id="rId7"/>
                  </p:custDataLst>
                </p:nvPr>
              </p:nvSpPr>
              <p:spPr>
                <a:xfrm flipV="1">
                  <a:off x="4137" y="2690"/>
                  <a:ext cx="3290" cy="791"/>
                </a:xfrm>
                <a:prstGeom prst="round1Rect">
                  <a:avLst>
                    <a:gd name="adj" fmla="val 50000"/>
                  </a:avLst>
                </a:prstGeom>
                <a:solidFill>
                  <a:srgbClr val="94E4D9"/>
                </a:solidFill>
                <a:ln w="6055" cap="flat">
                  <a:noFill/>
                  <a:prstDash val="solid"/>
                  <a:miter/>
                </a:ln>
              </p:spPr>
              <p:txBody>
                <a:bodyPr wrap="square" lIns="108000" tIns="108000" rIns="108000" bIns="108000" rtlCol="0" anchor="ctr">
                  <a:noAutofit/>
                </a:bodyPr>
                <a:p>
                  <a:pPr algn="l">
                    <a:lnSpc>
                      <a:spcPct val="100000"/>
                    </a:lnSpc>
                  </a:pPr>
                  <a:endParaRPr lang="en-US" altLang="zh-CN" sz="2400">
                    <a:solidFill>
                      <a:schemeClr val="accent6">
                        <a:lumMod val="60000"/>
                        <a:lumOff val="40000"/>
                      </a:schemeClr>
                    </a:solidFill>
                    <a:latin typeface="微软雅黑" panose="020B0503020204020204" pitchFamily="34" charset="-122"/>
                    <a:ea typeface="微软雅黑" panose="020B0503020204020204" pitchFamily="34" charset="-122"/>
                  </a:endParaRPr>
                </a:p>
              </p:txBody>
            </p:sp>
            <p:sp>
              <p:nvSpPr>
                <p:cNvPr id="13" name="文本框 12"/>
                <p:cNvSpPr txBox="1"/>
                <p:nvPr>
                  <p:custDataLst>
                    <p:tags r:id="rId8"/>
                  </p:custDataLst>
                </p:nvPr>
              </p:nvSpPr>
              <p:spPr>
                <a:xfrm>
                  <a:off x="4179" y="3571"/>
                  <a:ext cx="12279" cy="535"/>
                </a:xfrm>
                <a:prstGeom prst="rect">
                  <a:avLst/>
                </a:prstGeom>
                <a:noFill/>
              </p:spPr>
              <p:txBody>
                <a:bodyPr wrap="square" rtlCol="0" anchor="t">
                  <a:spAutoFit/>
                </a:bodyPr>
                <a:p>
                  <a:pPr marL="12700" algn="l" rtl="0" eaLnBrk="0">
                    <a:lnSpc>
                      <a:spcPct val="90000"/>
                    </a:lnSpc>
                    <a:spcBef>
                      <a:spcPts val="240"/>
                    </a:spcBef>
                  </a:pPr>
                  <a:r>
                    <a:rPr kern="0" dirty="0">
                      <a:solidFill>
                        <a:schemeClr val="tx1">
                          <a:alpha val="100000"/>
                        </a:schemeClr>
                      </a:solidFill>
                      <a:latin typeface="微软雅黑 Light" panose="020B0502040204020203" charset="-122"/>
                      <a:ea typeface="微软雅黑 Light" panose="020B0502040204020203" charset="-122"/>
                      <a:cs typeface="微软雅黑 Light" panose="020B0502040204020203" charset="-122"/>
                      <a:sym typeface="+mn-ea"/>
                    </a:rPr>
                    <a:t>判断是否为预警重点人并标注类型：涉军、涉</a:t>
                  </a:r>
                  <a:r>
                    <a:rPr lang="zh-CN" kern="0" dirty="0">
                      <a:solidFill>
                        <a:schemeClr val="tx1">
                          <a:alpha val="100000"/>
                        </a:schemeClr>
                      </a:solidFill>
                      <a:latin typeface="微软雅黑 Light" panose="020B0502040204020203" charset="-122"/>
                      <a:ea typeface="微软雅黑 Light" panose="020B0502040204020203" charset="-122"/>
                      <a:cs typeface="微软雅黑 Light" panose="020B0502040204020203" charset="-122"/>
                      <a:sym typeface="+mn-ea"/>
                    </a:rPr>
                    <a:t>访</a:t>
                  </a:r>
                  <a:r>
                    <a:rPr kern="0" dirty="0">
                      <a:solidFill>
                        <a:schemeClr val="tx1">
                          <a:alpha val="100000"/>
                        </a:schemeClr>
                      </a:solidFill>
                      <a:latin typeface="微软雅黑 Light" panose="020B0502040204020203" charset="-122"/>
                      <a:ea typeface="微软雅黑 Light" panose="020B0502040204020203" charset="-122"/>
                      <a:cs typeface="微软雅黑 Light" panose="020B0502040204020203" charset="-122"/>
                      <a:sym typeface="+mn-ea"/>
                    </a:rPr>
                    <a:t>、涉政、涉私、涉毒等</a:t>
                  </a:r>
                  <a:endParaRPr kern="0" dirty="0">
                    <a:solidFill>
                      <a:schemeClr val="tx1">
                        <a:alpha val="100000"/>
                      </a:schemeClr>
                    </a:solidFill>
                    <a:latin typeface="微软雅黑 Light" panose="020B0502040204020203" charset="-122"/>
                    <a:ea typeface="微软雅黑 Light" panose="020B0502040204020203" charset="-122"/>
                    <a:cs typeface="微软雅黑 Light" panose="020B0502040204020203" charset="-122"/>
                    <a:sym typeface="+mn-ea"/>
                  </a:endParaRPr>
                </a:p>
              </p:txBody>
            </p:sp>
            <p:sp>
              <p:nvSpPr>
                <p:cNvPr id="15" name="文本框 14"/>
                <p:cNvSpPr txBox="1"/>
                <p:nvPr>
                  <p:custDataLst>
                    <p:tags r:id="rId9"/>
                  </p:custDataLst>
                </p:nvPr>
              </p:nvSpPr>
              <p:spPr>
                <a:xfrm>
                  <a:off x="4137" y="2772"/>
                  <a:ext cx="3290" cy="628"/>
                </a:xfrm>
                <a:prstGeom prst="rect">
                  <a:avLst/>
                </a:prstGeom>
                <a:noFill/>
              </p:spPr>
              <p:txBody>
                <a:bodyPr wrap="square" rtlCol="0" anchor="t">
                  <a:spAutoFit/>
                </a:bodyPr>
                <a:p>
                  <a:pPr algn="ctr">
                    <a:lnSpc>
                      <a:spcPct val="100000"/>
                    </a:lnSpc>
                  </a:pPr>
                  <a:r>
                    <a:rPr lang="en-US" altLang="zh-CN" sz="2000" b="1">
                      <a:solidFill>
                        <a:schemeClr val="tx1"/>
                      </a:solidFill>
                      <a:latin typeface="微软雅黑" panose="020B0503020204020204" pitchFamily="34" charset="-122"/>
                      <a:ea typeface="微软雅黑" panose="020B0503020204020204" pitchFamily="34" charset="-122"/>
                      <a:sym typeface="+mn-ea"/>
                    </a:rPr>
                    <a:t>重点人</a:t>
                  </a:r>
                  <a:r>
                    <a:rPr lang="zh-CN" altLang="en-US" sz="2000" b="1">
                      <a:highlight>
                        <a:srgbClr val="FFFF00"/>
                      </a:highlight>
                      <a:latin typeface="微软雅黑" panose="020B0503020204020204" pitchFamily="34" charset="-122"/>
                      <a:ea typeface="微软雅黑" panose="020B0503020204020204" pitchFamily="34" charset="-122"/>
                      <a:sym typeface="+mn-ea"/>
                    </a:rPr>
                    <a:t>打标</a:t>
                  </a:r>
                  <a:endParaRPr lang="zh-CN" altLang="en-US" sz="2000" b="1">
                    <a:highlight>
                      <a:srgbClr val="FFFF00"/>
                    </a:highlight>
                    <a:latin typeface="微软雅黑" panose="020B0503020204020204" pitchFamily="34" charset="-122"/>
                    <a:ea typeface="微软雅黑" panose="020B0503020204020204" pitchFamily="34" charset="-122"/>
                    <a:sym typeface="+mn-ea"/>
                  </a:endParaRPr>
                </a:p>
              </p:txBody>
            </p:sp>
          </p:grpSp>
          <p:grpSp>
            <p:nvGrpSpPr>
              <p:cNvPr id="17" name="组合 16"/>
              <p:cNvGrpSpPr/>
              <p:nvPr/>
            </p:nvGrpSpPr>
            <p:grpSpPr>
              <a:xfrm rot="0">
                <a:off x="6471" y="6175"/>
                <a:ext cx="12322" cy="1536"/>
                <a:chOff x="4136" y="2690"/>
                <a:chExt cx="12322" cy="1536"/>
              </a:xfrm>
            </p:grpSpPr>
            <p:sp>
              <p:nvSpPr>
                <p:cNvPr id="19" name="矩形 18"/>
                <p:cNvSpPr/>
                <p:nvPr>
                  <p:custDataLst>
                    <p:tags r:id="rId10"/>
                  </p:custDataLst>
                </p:nvPr>
              </p:nvSpPr>
              <p:spPr>
                <a:xfrm>
                  <a:off x="4136" y="2690"/>
                  <a:ext cx="12320" cy="1536"/>
                </a:xfrm>
                <a:prstGeom prst="rect">
                  <a:avLst/>
                </a:prstGeom>
                <a:gradFill>
                  <a:gsLst>
                    <a:gs pos="0">
                      <a:schemeClr val="accent5">
                        <a:lumMod val="20000"/>
                        <a:lumOff val="80000"/>
                      </a:schemeClr>
                    </a:gs>
                    <a:gs pos="100000">
                      <a:srgbClr val="F0F5FB"/>
                    </a:gs>
                  </a:gsLst>
                  <a:lin ang="8100000" scaled="0"/>
                </a:gradFill>
                <a:ln w="6055" cap="flat">
                  <a:noFill/>
                  <a:prstDash val="solid"/>
                  <a:miter/>
                </a:ln>
              </p:spPr>
              <p:txBody>
                <a:bodyPr vert="horz" wrap="square" lIns="91440" tIns="45720" rIns="91440" bIns="45720" numCol="1" spcCol="0" rtlCol="0" fromWordArt="0" anchor="ctr" anchorCtr="0" forceAA="0" compatLnSpc="0">
                  <a:normAutofit/>
                </a:bodyPr>
                <a:p>
                  <a:pPr lvl="0" algn="l">
                    <a:lnSpc>
                      <a:spcPct val="120000"/>
                    </a:lnSpc>
                    <a:buClrTx/>
                    <a:buSzTx/>
                    <a:buFontTx/>
                  </a:pPr>
                  <a:endParaRPr kumimoji="1" lang="en-US" altLang="zh-CN" sz="1200" dirty="0">
                    <a:latin typeface="Arial" panose="020B0604020202020204" pitchFamily="34" charset="0"/>
                    <a:ea typeface="微软雅黑" panose="020B0503020204020204" pitchFamily="34" charset="-122"/>
                    <a:sym typeface="+mn-ea"/>
                  </a:endParaRPr>
                </a:p>
              </p:txBody>
            </p:sp>
            <p:sp>
              <p:nvSpPr>
                <p:cNvPr id="20" name="Bullet3"/>
                <p:cNvSpPr/>
                <p:nvPr>
                  <p:custDataLst>
                    <p:tags r:id="rId11"/>
                  </p:custDataLst>
                </p:nvPr>
              </p:nvSpPr>
              <p:spPr>
                <a:xfrm flipV="1">
                  <a:off x="4138" y="2690"/>
                  <a:ext cx="3290" cy="791"/>
                </a:xfrm>
                <a:prstGeom prst="round1Rect">
                  <a:avLst>
                    <a:gd name="adj" fmla="val 50000"/>
                  </a:avLst>
                </a:prstGeom>
                <a:solidFill>
                  <a:srgbClr val="94E4D9"/>
                </a:solidFill>
                <a:ln w="6055" cap="flat">
                  <a:noFill/>
                  <a:prstDash val="solid"/>
                  <a:miter/>
                </a:ln>
              </p:spPr>
              <p:txBody>
                <a:bodyPr wrap="square" lIns="108000" tIns="108000" rIns="108000" bIns="108000" rtlCol="0" anchor="ctr">
                  <a:noAutofit/>
                </a:bodyPr>
                <a:p>
                  <a:pPr algn="l">
                    <a:lnSpc>
                      <a:spcPct val="100000"/>
                    </a:lnSpc>
                  </a:pPr>
                  <a:endParaRPr lang="en-US" altLang="zh-CN" sz="2400">
                    <a:solidFill>
                      <a:schemeClr val="accent6">
                        <a:lumMod val="60000"/>
                        <a:lumOff val="40000"/>
                      </a:schemeClr>
                    </a:solidFill>
                    <a:latin typeface="微软雅黑" panose="020B0503020204020204" pitchFamily="34" charset="-122"/>
                    <a:ea typeface="微软雅黑" panose="020B0503020204020204" pitchFamily="34" charset="-122"/>
                  </a:endParaRPr>
                </a:p>
              </p:txBody>
            </p:sp>
            <p:sp>
              <p:nvSpPr>
                <p:cNvPr id="23" name="文本框 22"/>
                <p:cNvSpPr txBox="1"/>
                <p:nvPr>
                  <p:custDataLst>
                    <p:tags r:id="rId12"/>
                  </p:custDataLst>
                </p:nvPr>
              </p:nvSpPr>
              <p:spPr>
                <a:xfrm>
                  <a:off x="4179" y="3571"/>
                  <a:ext cx="12279" cy="535"/>
                </a:xfrm>
                <a:prstGeom prst="rect">
                  <a:avLst/>
                </a:prstGeom>
                <a:noFill/>
              </p:spPr>
              <p:txBody>
                <a:bodyPr wrap="square" rtlCol="0" anchor="t">
                  <a:spAutoFit/>
                </a:bodyPr>
                <a:p>
                  <a:pPr marL="12700" algn="just" rtl="0" eaLnBrk="0">
                    <a:lnSpc>
                      <a:spcPct val="90000"/>
                    </a:lnSpc>
                    <a:spcBef>
                      <a:spcPts val="240"/>
                    </a:spcBef>
                  </a:pPr>
                  <a:r>
                    <a:rPr kern="0" dirty="0">
                      <a:solidFill>
                        <a:schemeClr val="tx1">
                          <a:alpha val="100000"/>
                        </a:schemeClr>
                      </a:solidFill>
                      <a:latin typeface="微软雅黑 Light" panose="020B0502040204020203" charset="-122"/>
                      <a:ea typeface="微软雅黑 Light" panose="020B0502040204020203" charset="-122"/>
                      <a:cs typeface="微软雅黑 Light" panose="020B0502040204020203" charset="-122"/>
                      <a:sym typeface="+mn-ea"/>
                    </a:rPr>
                    <a:t>判断前科人员并标注类型：盗窃前科、涉毒前科、暴力前科、涉赌前科等</a:t>
                  </a:r>
                  <a:endParaRPr kern="0" dirty="0">
                    <a:solidFill>
                      <a:schemeClr val="tx1">
                        <a:alpha val="100000"/>
                      </a:schemeClr>
                    </a:solidFill>
                    <a:latin typeface="微软雅黑 Light" panose="020B0502040204020203" charset="-122"/>
                    <a:ea typeface="微软雅黑 Light" panose="020B0502040204020203" charset="-122"/>
                    <a:cs typeface="微软雅黑 Light" panose="020B0502040204020203" charset="-122"/>
                    <a:sym typeface="+mn-ea"/>
                  </a:endParaRPr>
                </a:p>
              </p:txBody>
            </p:sp>
            <p:sp>
              <p:nvSpPr>
                <p:cNvPr id="26" name="文本框 25"/>
                <p:cNvSpPr txBox="1"/>
                <p:nvPr>
                  <p:custDataLst>
                    <p:tags r:id="rId13"/>
                  </p:custDataLst>
                </p:nvPr>
              </p:nvSpPr>
              <p:spPr>
                <a:xfrm>
                  <a:off x="4138" y="2772"/>
                  <a:ext cx="3290" cy="628"/>
                </a:xfrm>
                <a:prstGeom prst="rect">
                  <a:avLst/>
                </a:prstGeom>
                <a:noFill/>
              </p:spPr>
              <p:txBody>
                <a:bodyPr wrap="square" rtlCol="0" anchor="t">
                  <a:spAutoFit/>
                </a:bodyPr>
                <a:p>
                  <a:pPr algn="ctr">
                    <a:lnSpc>
                      <a:spcPct val="100000"/>
                    </a:lnSpc>
                  </a:pPr>
                  <a:r>
                    <a:rPr lang="en-US" altLang="zh-CN" sz="2000" b="1">
                      <a:solidFill>
                        <a:schemeClr val="tx1"/>
                      </a:solidFill>
                      <a:latin typeface="微软雅黑" panose="020B0503020204020204" pitchFamily="34" charset="-122"/>
                      <a:ea typeface="微软雅黑" panose="020B0503020204020204" pitchFamily="34" charset="-122"/>
                      <a:sym typeface="+mn-ea"/>
                    </a:rPr>
                    <a:t>前科人员</a:t>
                  </a:r>
                  <a:r>
                    <a:rPr lang="zh-CN" altLang="en-US" sz="2000" b="1">
                      <a:solidFill>
                        <a:schemeClr val="tx1"/>
                      </a:solidFill>
                      <a:highlight>
                        <a:srgbClr val="FFFF00"/>
                      </a:highlight>
                      <a:latin typeface="微软雅黑" panose="020B0503020204020204" pitchFamily="34" charset="-122"/>
                      <a:ea typeface="微软雅黑" panose="020B0503020204020204" pitchFamily="34" charset="-122"/>
                      <a:sym typeface="+mn-ea"/>
                    </a:rPr>
                    <a:t>打标</a:t>
                  </a:r>
                  <a:endParaRPr lang="zh-CN" altLang="en-US" sz="2000" b="1">
                    <a:solidFill>
                      <a:schemeClr val="tx1"/>
                    </a:solidFill>
                    <a:highlight>
                      <a:srgbClr val="FFFF00"/>
                    </a:highlight>
                    <a:latin typeface="微软雅黑" panose="020B0503020204020204" pitchFamily="34" charset="-122"/>
                    <a:ea typeface="微软雅黑" panose="020B0503020204020204" pitchFamily="34" charset="-122"/>
                    <a:sym typeface="+mn-ea"/>
                  </a:endParaRPr>
                </a:p>
              </p:txBody>
            </p:sp>
          </p:grpSp>
          <p:grpSp>
            <p:nvGrpSpPr>
              <p:cNvPr id="28" name="组合 27"/>
              <p:cNvGrpSpPr/>
              <p:nvPr/>
            </p:nvGrpSpPr>
            <p:grpSpPr>
              <a:xfrm rot="0">
                <a:off x="6470" y="8012"/>
                <a:ext cx="12322" cy="1536"/>
                <a:chOff x="4136" y="2690"/>
                <a:chExt cx="12322" cy="1536"/>
              </a:xfrm>
            </p:grpSpPr>
            <p:sp>
              <p:nvSpPr>
                <p:cNvPr id="30" name="矩形 29"/>
                <p:cNvSpPr/>
                <p:nvPr>
                  <p:custDataLst>
                    <p:tags r:id="rId14"/>
                  </p:custDataLst>
                </p:nvPr>
              </p:nvSpPr>
              <p:spPr>
                <a:xfrm>
                  <a:off x="4136" y="2690"/>
                  <a:ext cx="12320" cy="1536"/>
                </a:xfrm>
                <a:prstGeom prst="rect">
                  <a:avLst/>
                </a:prstGeom>
                <a:gradFill>
                  <a:gsLst>
                    <a:gs pos="0">
                      <a:schemeClr val="accent5">
                        <a:lumMod val="20000"/>
                        <a:lumOff val="80000"/>
                      </a:schemeClr>
                    </a:gs>
                    <a:gs pos="100000">
                      <a:srgbClr val="F0F5FB"/>
                    </a:gs>
                  </a:gsLst>
                  <a:lin ang="8100000" scaled="0"/>
                </a:gradFill>
                <a:ln w="6055" cap="flat">
                  <a:noFill/>
                  <a:prstDash val="solid"/>
                  <a:miter/>
                </a:ln>
              </p:spPr>
              <p:txBody>
                <a:bodyPr vert="horz" wrap="square" lIns="91440" tIns="45720" rIns="91440" bIns="45720" numCol="1" spcCol="0" rtlCol="0" fromWordArt="0" anchor="ctr" anchorCtr="0" forceAA="0" compatLnSpc="0">
                  <a:normAutofit/>
                </a:bodyPr>
                <a:p>
                  <a:pPr lvl="0" algn="l">
                    <a:lnSpc>
                      <a:spcPct val="120000"/>
                    </a:lnSpc>
                    <a:buClrTx/>
                    <a:buSzTx/>
                    <a:buFontTx/>
                  </a:pPr>
                  <a:endParaRPr kumimoji="1" lang="en-US" altLang="zh-CN" sz="1200" dirty="0">
                    <a:latin typeface="Arial" panose="020B0604020202020204" pitchFamily="34" charset="0"/>
                    <a:ea typeface="微软雅黑" panose="020B0503020204020204" pitchFamily="34" charset="-122"/>
                    <a:sym typeface="+mn-ea"/>
                  </a:endParaRPr>
                </a:p>
              </p:txBody>
            </p:sp>
            <p:sp>
              <p:nvSpPr>
                <p:cNvPr id="31" name="Bullet3"/>
                <p:cNvSpPr/>
                <p:nvPr>
                  <p:custDataLst>
                    <p:tags r:id="rId15"/>
                  </p:custDataLst>
                </p:nvPr>
              </p:nvSpPr>
              <p:spPr>
                <a:xfrm flipV="1">
                  <a:off x="4139" y="2690"/>
                  <a:ext cx="3290" cy="791"/>
                </a:xfrm>
                <a:prstGeom prst="round1Rect">
                  <a:avLst>
                    <a:gd name="adj" fmla="val 50000"/>
                  </a:avLst>
                </a:prstGeom>
                <a:solidFill>
                  <a:srgbClr val="94E4D9"/>
                </a:solidFill>
                <a:ln w="6055" cap="flat">
                  <a:noFill/>
                  <a:prstDash val="solid"/>
                  <a:miter/>
                </a:ln>
              </p:spPr>
              <p:txBody>
                <a:bodyPr wrap="square" lIns="108000" tIns="108000" rIns="108000" bIns="108000" rtlCol="0" anchor="ctr">
                  <a:noAutofit/>
                </a:bodyPr>
                <a:p>
                  <a:pPr algn="l">
                    <a:lnSpc>
                      <a:spcPct val="100000"/>
                    </a:lnSpc>
                  </a:pPr>
                  <a:endParaRPr lang="en-US" altLang="zh-CN" sz="2400">
                    <a:solidFill>
                      <a:schemeClr val="accent6">
                        <a:lumMod val="60000"/>
                        <a:lumOff val="40000"/>
                      </a:schemeClr>
                    </a:solidFill>
                    <a:latin typeface="微软雅黑" panose="020B0503020204020204" pitchFamily="34" charset="-122"/>
                    <a:ea typeface="微软雅黑" panose="020B0503020204020204" pitchFamily="34" charset="-122"/>
                  </a:endParaRPr>
                </a:p>
              </p:txBody>
            </p:sp>
            <p:sp>
              <p:nvSpPr>
                <p:cNvPr id="34" name="文本框 33"/>
                <p:cNvSpPr txBox="1"/>
                <p:nvPr>
                  <p:custDataLst>
                    <p:tags r:id="rId16"/>
                  </p:custDataLst>
                </p:nvPr>
              </p:nvSpPr>
              <p:spPr>
                <a:xfrm>
                  <a:off x="4179" y="3571"/>
                  <a:ext cx="12279" cy="535"/>
                </a:xfrm>
                <a:prstGeom prst="rect">
                  <a:avLst/>
                </a:prstGeom>
                <a:noFill/>
              </p:spPr>
              <p:txBody>
                <a:bodyPr wrap="square" rtlCol="0" anchor="t">
                  <a:spAutoFit/>
                </a:bodyPr>
                <a:p>
                  <a:pPr marL="12700" algn="l" rtl="0" eaLnBrk="0">
                    <a:lnSpc>
                      <a:spcPct val="90000"/>
                    </a:lnSpc>
                    <a:spcBef>
                      <a:spcPts val="240"/>
                    </a:spcBef>
                  </a:pPr>
                  <a:r>
                    <a:rPr kern="0" dirty="0">
                      <a:solidFill>
                        <a:schemeClr val="tx1">
                          <a:alpha val="100000"/>
                        </a:schemeClr>
                      </a:solidFill>
                      <a:latin typeface="微软雅黑 Light" panose="020B0502040204020203" charset="-122"/>
                      <a:ea typeface="微软雅黑 Light" panose="020B0502040204020203" charset="-122"/>
                      <a:cs typeface="微软雅黑 Light" panose="020B0502040204020203" charset="-122"/>
                      <a:sym typeface="+mn-ea"/>
                    </a:rPr>
                    <a:t>判断事件内容所属四级类别标签</a:t>
                  </a:r>
                  <a:endParaRPr kern="0" dirty="0">
                    <a:solidFill>
                      <a:schemeClr val="tx1">
                        <a:alpha val="100000"/>
                      </a:schemeClr>
                    </a:solidFill>
                    <a:latin typeface="微软雅黑 Light" panose="020B0502040204020203" charset="-122"/>
                    <a:ea typeface="微软雅黑 Light" panose="020B0502040204020203" charset="-122"/>
                    <a:cs typeface="微软雅黑 Light" panose="020B0502040204020203" charset="-122"/>
                    <a:sym typeface="+mn-ea"/>
                  </a:endParaRPr>
                </a:p>
              </p:txBody>
            </p:sp>
            <p:sp>
              <p:nvSpPr>
                <p:cNvPr id="36" name="文本框 35"/>
                <p:cNvSpPr txBox="1"/>
                <p:nvPr>
                  <p:custDataLst>
                    <p:tags r:id="rId17"/>
                  </p:custDataLst>
                </p:nvPr>
              </p:nvSpPr>
              <p:spPr>
                <a:xfrm>
                  <a:off x="4139" y="2772"/>
                  <a:ext cx="3290" cy="628"/>
                </a:xfrm>
                <a:prstGeom prst="rect">
                  <a:avLst/>
                </a:prstGeom>
                <a:noFill/>
              </p:spPr>
              <p:txBody>
                <a:bodyPr wrap="square" rtlCol="0" anchor="t">
                  <a:spAutoFit/>
                </a:bodyPr>
                <a:p>
                  <a:pPr algn="ctr">
                    <a:lnSpc>
                      <a:spcPct val="100000"/>
                    </a:lnSpc>
                  </a:pPr>
                  <a:r>
                    <a:rPr lang="en-US" altLang="zh-CN" sz="2000" b="1">
                      <a:solidFill>
                        <a:schemeClr val="tx1"/>
                      </a:solidFill>
                      <a:latin typeface="微软雅黑" panose="020B0503020204020204" pitchFamily="34" charset="-122"/>
                      <a:ea typeface="微软雅黑" panose="020B0503020204020204" pitchFamily="34" charset="-122"/>
                      <a:sym typeface="+mn-ea"/>
                    </a:rPr>
                    <a:t>事</a:t>
                  </a:r>
                  <a:r>
                    <a:rPr lang="zh-CN" altLang="en-US" sz="2000" b="1">
                      <a:solidFill>
                        <a:schemeClr val="tx1"/>
                      </a:solidFill>
                      <a:latin typeface="微软雅黑" panose="020B0503020204020204" pitchFamily="34" charset="-122"/>
                      <a:ea typeface="微软雅黑" panose="020B0503020204020204" pitchFamily="34" charset="-122"/>
                      <a:sym typeface="+mn-ea"/>
                    </a:rPr>
                    <a:t>件</a:t>
                  </a:r>
                  <a:r>
                    <a:rPr lang="en-US" altLang="zh-CN" sz="2000" b="1">
                      <a:solidFill>
                        <a:schemeClr val="tx1"/>
                      </a:solidFill>
                      <a:latin typeface="微软雅黑" panose="020B0503020204020204" pitchFamily="34" charset="-122"/>
                      <a:ea typeface="微软雅黑" panose="020B0503020204020204" pitchFamily="34" charset="-122"/>
                      <a:sym typeface="+mn-ea"/>
                    </a:rPr>
                    <a:t>类型</a:t>
                  </a:r>
                  <a:r>
                    <a:rPr lang="zh-CN" altLang="en-US" sz="2000" b="1">
                      <a:highlight>
                        <a:srgbClr val="FFFF00"/>
                      </a:highlight>
                      <a:latin typeface="微软雅黑" panose="020B0503020204020204" pitchFamily="34" charset="-122"/>
                      <a:ea typeface="微软雅黑" panose="020B0503020204020204" pitchFamily="34" charset="-122"/>
                      <a:sym typeface="+mn-ea"/>
                    </a:rPr>
                    <a:t>打标</a:t>
                  </a:r>
                  <a:endParaRPr lang="zh-CN" altLang="en-US" sz="2000" b="1">
                    <a:solidFill>
                      <a:schemeClr val="tx1"/>
                    </a:solidFill>
                    <a:highlight>
                      <a:srgbClr val="FFFF00"/>
                    </a:highlight>
                    <a:latin typeface="微软雅黑" panose="020B0503020204020204" pitchFamily="34" charset="-122"/>
                    <a:ea typeface="微软雅黑" panose="020B0503020204020204" pitchFamily="34" charset="-122"/>
                    <a:sym typeface="+mn-ea"/>
                  </a:endParaRPr>
                </a:p>
              </p:txBody>
            </p:sp>
          </p:grpSp>
        </p:grpSp>
      </p:grpSp>
      <p:grpSp>
        <p:nvGrpSpPr>
          <p:cNvPr id="77" name="组合 76"/>
          <p:cNvGrpSpPr/>
          <p:nvPr/>
        </p:nvGrpSpPr>
        <p:grpSpPr>
          <a:xfrm>
            <a:off x="641985" y="4765675"/>
            <a:ext cx="3124200" cy="1081405"/>
            <a:chOff x="1011" y="7512"/>
            <a:chExt cx="4920" cy="1703"/>
          </a:xfrm>
        </p:grpSpPr>
        <p:pic>
          <p:nvPicPr>
            <p:cNvPr id="63" name="图片 62" descr="3b32303238363738383bcfe4d7d3b0fcb9fc"/>
            <p:cNvPicPr>
              <a:picLocks noChangeAspect="1"/>
            </p:cNvPicPr>
            <p:nvPr>
              <p:custDataLst>
                <p:tags r:id="rId18"/>
              </p:custDataLst>
            </p:nvPr>
          </p:nvPicPr>
          <p:blipFill>
            <a:blip r:embed="rId19">
              <a:extLst>
                <a:ext uri="{96DAC541-7B7A-43D3-8B79-37D633B846F1}">
                  <asvg:svgBlip xmlns:asvg="http://schemas.microsoft.com/office/drawing/2016/SVG/main" r:embed="rId20"/>
                </a:ext>
              </a:extLst>
            </a:blip>
            <a:stretch>
              <a:fillRect/>
            </a:stretch>
          </p:blipFill>
          <p:spPr>
            <a:xfrm>
              <a:off x="2950" y="7512"/>
              <a:ext cx="828" cy="828"/>
            </a:xfrm>
            <a:prstGeom prst="rect">
              <a:avLst/>
            </a:prstGeom>
          </p:spPr>
        </p:pic>
        <p:grpSp>
          <p:nvGrpSpPr>
            <p:cNvPr id="75" name="组合 74"/>
            <p:cNvGrpSpPr/>
            <p:nvPr/>
          </p:nvGrpSpPr>
          <p:grpSpPr>
            <a:xfrm>
              <a:off x="1011" y="7571"/>
              <a:ext cx="4920" cy="1644"/>
              <a:chOff x="1393" y="7784"/>
              <a:chExt cx="4920" cy="1644"/>
            </a:xfrm>
          </p:grpSpPr>
          <p:sp>
            <p:nvSpPr>
              <p:cNvPr id="64" name="文本框 63"/>
              <p:cNvSpPr txBox="1"/>
              <p:nvPr>
                <p:custDataLst>
                  <p:tags r:id="rId21"/>
                </p:custDataLst>
              </p:nvPr>
            </p:nvSpPr>
            <p:spPr>
              <a:xfrm>
                <a:off x="1393" y="8509"/>
                <a:ext cx="4920" cy="919"/>
              </a:xfrm>
              <a:prstGeom prst="rect">
                <a:avLst/>
              </a:prstGeom>
              <a:noFill/>
            </p:spPr>
            <p:txBody>
              <a:bodyPr wrap="square" rtlCol="0" anchor="t">
                <a:spAutoFit/>
              </a:bodyPr>
              <a:p>
                <a:pPr indent="0" algn="r" fontAlgn="auto">
                  <a:lnSpc>
                    <a:spcPct val="100000"/>
                  </a:lnSpc>
                </a:pPr>
                <a:r>
                  <a:rPr lang="zh-CN" altLang="en-US" sz="1600">
                    <a:solidFill>
                      <a:schemeClr val="tx1">
                        <a:alpha val="80000"/>
                      </a:schemeClr>
                    </a:solidFill>
                    <a:latin typeface="微软雅黑 Light" panose="020B0502040204020203" charset="-122"/>
                    <a:ea typeface="微软雅黑 Light" panose="020B0502040204020203" charset="-122"/>
                    <a:sym typeface="+mn-ea"/>
                  </a:rPr>
                  <a:t>约3000，涵盖多种业务模块</a:t>
                </a:r>
                <a:endParaRPr lang="zh-CN" altLang="en-US" sz="1600">
                  <a:solidFill>
                    <a:schemeClr val="tx1">
                      <a:alpha val="80000"/>
                    </a:schemeClr>
                  </a:solidFill>
                  <a:latin typeface="微软雅黑 Light" panose="020B0502040204020203" charset="-122"/>
                  <a:ea typeface="微软雅黑 Light" panose="020B0502040204020203" charset="-122"/>
                  <a:sym typeface="+mn-ea"/>
                </a:endParaRPr>
              </a:p>
              <a:p>
                <a:pPr indent="0" algn="r" fontAlgn="auto">
                  <a:lnSpc>
                    <a:spcPct val="100000"/>
                  </a:lnSpc>
                </a:pPr>
                <a:r>
                  <a:rPr lang="zh-CN" altLang="en-US" sz="1600">
                    <a:solidFill>
                      <a:schemeClr val="tx1">
                        <a:alpha val="80000"/>
                      </a:schemeClr>
                    </a:solidFill>
                    <a:latin typeface="微软雅黑 Light" panose="020B0502040204020203" charset="-122"/>
                    <a:ea typeface="微软雅黑 Light" panose="020B0502040204020203" charset="-122"/>
                    <a:sym typeface="+mn-ea"/>
                  </a:rPr>
                  <a:t>许多标签无法找到对应样本</a:t>
                </a:r>
                <a:endParaRPr lang="zh-CN" altLang="en-US" sz="1600">
                  <a:solidFill>
                    <a:schemeClr val="tx1">
                      <a:alpha val="80000"/>
                    </a:schemeClr>
                  </a:solidFill>
                  <a:latin typeface="微软雅黑 Light" panose="020B0502040204020203" charset="-122"/>
                  <a:ea typeface="微软雅黑 Light" panose="020B0502040204020203" charset="-122"/>
                  <a:sym typeface="+mn-ea"/>
                </a:endParaRPr>
              </a:p>
            </p:txBody>
          </p:sp>
          <p:sp>
            <p:nvSpPr>
              <p:cNvPr id="67" name="文本框 66"/>
              <p:cNvSpPr txBox="1"/>
              <p:nvPr>
                <p:custDataLst>
                  <p:tags r:id="rId22"/>
                </p:custDataLst>
              </p:nvPr>
            </p:nvSpPr>
            <p:spPr>
              <a:xfrm>
                <a:off x="3844" y="7784"/>
                <a:ext cx="2469" cy="725"/>
              </a:xfrm>
              <a:prstGeom prst="rect">
                <a:avLst/>
              </a:prstGeom>
              <a:noFill/>
            </p:spPr>
            <p:txBody>
              <a:bodyPr wrap="square" rtlCol="0" anchor="t">
                <a:spAutoFit/>
              </a:bodyPr>
              <a:p>
                <a:pPr algn="r">
                  <a:lnSpc>
                    <a:spcPct val="100000"/>
                  </a:lnSpc>
                </a:pPr>
                <a:r>
                  <a:rPr lang="zh-CN" altLang="en-US" sz="2400" b="1">
                    <a:solidFill>
                      <a:schemeClr val="tx1"/>
                    </a:solidFill>
                    <a:latin typeface="微软雅黑" panose="020B0503020204020204" pitchFamily="34" charset="-122"/>
                    <a:ea typeface="微软雅黑" panose="020B0503020204020204" pitchFamily="34" charset="-122"/>
                    <a:sym typeface="+mn-ea"/>
                  </a:rPr>
                  <a:t>数据样本</a:t>
                </a:r>
                <a:endParaRPr lang="zh-CN" altLang="en-US" sz="2400" b="1">
                  <a:solidFill>
                    <a:schemeClr val="tx1"/>
                  </a:solidFill>
                  <a:latin typeface="微软雅黑" panose="020B0503020204020204" pitchFamily="34" charset="-122"/>
                  <a:ea typeface="微软雅黑" panose="020B0503020204020204" pitchFamily="34" charset="-122"/>
                  <a:sym typeface="+mn-ea"/>
                </a:endParaRPr>
              </a:p>
            </p:txBody>
          </p:sp>
        </p:grpSp>
      </p:grpSp>
      <p:grpSp>
        <p:nvGrpSpPr>
          <p:cNvPr id="78" name="组合 77"/>
          <p:cNvGrpSpPr/>
          <p:nvPr/>
        </p:nvGrpSpPr>
        <p:grpSpPr>
          <a:xfrm>
            <a:off x="1322070" y="1814830"/>
            <a:ext cx="2038350" cy="1333500"/>
            <a:chOff x="2668" y="2359"/>
            <a:chExt cx="3210" cy="2100"/>
          </a:xfrm>
        </p:grpSpPr>
        <p:sp>
          <p:nvSpPr>
            <p:cNvPr id="68" name="任意多边形: 形状 41"/>
            <p:cNvSpPr/>
            <p:nvPr>
              <p:custDataLst>
                <p:tags r:id="rId23"/>
              </p:custDataLst>
            </p:nvPr>
          </p:nvSpPr>
          <p:spPr>
            <a:xfrm rot="10800000" flipH="1">
              <a:off x="2668" y="2359"/>
              <a:ext cx="3210" cy="2100"/>
            </a:xfrm>
            <a:custGeom>
              <a:avLst/>
              <a:gdLst>
                <a:gd name="connsiteX0" fmla="*/ 1186163 w 1196834"/>
                <a:gd name="connsiteY0" fmla="*/ 458978 h 866682"/>
                <a:gd name="connsiteX1" fmla="*/ 1186163 w 1196834"/>
                <a:gd name="connsiteY1" fmla="*/ 407593 h 866682"/>
                <a:gd name="connsiteX2" fmla="*/ 789147 w 1196834"/>
                <a:gd name="connsiteY2" fmla="*/ 10578 h 866682"/>
                <a:gd name="connsiteX3" fmla="*/ 737702 w 1196834"/>
                <a:gd name="connsiteY3" fmla="*/ 10610 h 866682"/>
                <a:gd name="connsiteX4" fmla="*/ 727098 w 1196834"/>
                <a:gd name="connsiteY4" fmla="*/ 36330 h 866682"/>
                <a:gd name="connsiteX5" fmla="*/ 727098 w 1196834"/>
                <a:gd name="connsiteY5" fmla="*/ 160610 h 866682"/>
                <a:gd name="connsiteX6" fmla="*/ 36320 w 1196834"/>
                <a:gd name="connsiteY6" fmla="*/ 160610 h 866682"/>
                <a:gd name="connsiteX7" fmla="*/ -37 w 1196834"/>
                <a:gd name="connsiteY7" fmla="*/ 196967 h 866682"/>
                <a:gd name="connsiteX8" fmla="*/ -37 w 1196834"/>
                <a:gd name="connsiteY8" fmla="*/ 669605 h 866682"/>
                <a:gd name="connsiteX9" fmla="*/ 36320 w 1196834"/>
                <a:gd name="connsiteY9" fmla="*/ 705961 h 866682"/>
                <a:gd name="connsiteX10" fmla="*/ 727098 w 1196834"/>
                <a:gd name="connsiteY10" fmla="*/ 705961 h 866682"/>
                <a:gd name="connsiteX11" fmla="*/ 727098 w 1196834"/>
                <a:gd name="connsiteY11" fmla="*/ 830241 h 866682"/>
                <a:gd name="connsiteX12" fmla="*/ 763455 w 1196834"/>
                <a:gd name="connsiteY12" fmla="*/ 866628 h 866682"/>
                <a:gd name="connsiteX13" fmla="*/ 789147 w 1196834"/>
                <a:gd name="connsiteY13" fmla="*/ 855994 h 86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6834" h="866682">
                  <a:moveTo>
                    <a:pt x="1186163" y="458978"/>
                  </a:moveTo>
                  <a:cubicBezTo>
                    <a:pt x="1200342" y="444780"/>
                    <a:pt x="1200342" y="421791"/>
                    <a:pt x="1186163" y="407593"/>
                  </a:cubicBezTo>
                  <a:lnTo>
                    <a:pt x="789147" y="10578"/>
                  </a:lnTo>
                  <a:cubicBezTo>
                    <a:pt x="774968" y="-3612"/>
                    <a:pt x="751942" y="-3597"/>
                    <a:pt x="737702" y="10610"/>
                  </a:cubicBezTo>
                  <a:cubicBezTo>
                    <a:pt x="730916" y="17433"/>
                    <a:pt x="727098" y="26686"/>
                    <a:pt x="727098" y="36330"/>
                  </a:cubicBezTo>
                  <a:lnTo>
                    <a:pt x="727098" y="160610"/>
                  </a:lnTo>
                  <a:lnTo>
                    <a:pt x="36320" y="160610"/>
                  </a:lnTo>
                  <a:cubicBezTo>
                    <a:pt x="16263" y="160610"/>
                    <a:pt x="-37" y="176886"/>
                    <a:pt x="-37" y="196967"/>
                  </a:cubicBezTo>
                  <a:lnTo>
                    <a:pt x="-37" y="669605"/>
                  </a:lnTo>
                  <a:cubicBezTo>
                    <a:pt x="-37" y="689686"/>
                    <a:pt x="16263" y="705961"/>
                    <a:pt x="36320" y="705961"/>
                  </a:cubicBezTo>
                  <a:lnTo>
                    <a:pt x="727098" y="705961"/>
                  </a:lnTo>
                  <a:lnTo>
                    <a:pt x="727098" y="830241"/>
                  </a:lnTo>
                  <a:cubicBezTo>
                    <a:pt x="727098" y="850322"/>
                    <a:pt x="743338" y="866610"/>
                    <a:pt x="763455" y="866628"/>
                  </a:cubicBezTo>
                  <a:cubicBezTo>
                    <a:pt x="773089" y="866634"/>
                    <a:pt x="782300" y="862810"/>
                    <a:pt x="789147" y="855994"/>
                  </a:cubicBezTo>
                  <a:close/>
                </a:path>
              </a:pathLst>
            </a:custGeom>
            <a:gradFill>
              <a:gsLst>
                <a:gs pos="0">
                  <a:schemeClr val="accent2">
                    <a:lumMod val="20000"/>
                    <a:lumOff val="80000"/>
                  </a:schemeClr>
                </a:gs>
                <a:gs pos="100000">
                  <a:srgbClr val="C00000"/>
                </a:gs>
              </a:gsLst>
              <a:lin ang="0" scaled="0"/>
            </a:gradFill>
            <a:ln w="6055" cap="flat">
              <a:noFill/>
              <a:prstDash val="solid"/>
              <a:miter/>
            </a:ln>
          </p:spPr>
          <p:txBody>
            <a:bodyPr lIns="108000" tIns="108000" rIns="108000" bIns="108000" rtlCol="0" anchor="ctr"/>
            <a:p>
              <a:endParaRPr lang="zh-CN" altLang="en-US" b="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文本框 68"/>
            <p:cNvSpPr txBox="1"/>
            <p:nvPr>
              <p:custDataLst>
                <p:tags r:id="rId24"/>
              </p:custDataLst>
            </p:nvPr>
          </p:nvSpPr>
          <p:spPr>
            <a:xfrm>
              <a:off x="2668" y="3047"/>
              <a:ext cx="2690" cy="725"/>
            </a:xfrm>
            <a:prstGeom prst="rect">
              <a:avLst/>
            </a:prstGeom>
            <a:noFill/>
          </p:spPr>
          <p:txBody>
            <a:bodyPr wrap="square" rtlCol="0" anchor="t">
              <a:spAutoFit/>
            </a:bodyPr>
            <a:p>
              <a:pPr algn="l">
                <a:lnSpc>
                  <a:spcPct val="100000"/>
                </a:lnSpc>
              </a:pPr>
              <a:r>
                <a:rPr lang="zh-CN" altLang="en-US" sz="2400">
                  <a:solidFill>
                    <a:schemeClr val="tx1"/>
                  </a:solidFill>
                  <a:latin typeface="微软雅黑" panose="020B0503020204020204" pitchFamily="34" charset="-122"/>
                  <a:ea typeface="微软雅黑" panose="020B0503020204020204" pitchFamily="34" charset="-122"/>
                  <a:sym typeface="+mn-ea"/>
                </a:rPr>
                <a:t>项</a:t>
              </a:r>
              <a:r>
                <a:rPr lang="zh-CN" altLang="en-US" sz="2400">
                  <a:solidFill>
                    <a:schemeClr val="tx1"/>
                  </a:solidFill>
                  <a:latin typeface="微软雅黑" panose="020B0503020204020204" pitchFamily="34" charset="-122"/>
                  <a:ea typeface="微软雅黑" panose="020B0503020204020204" pitchFamily="34" charset="-122"/>
                  <a:sym typeface="+mn-ea"/>
                </a:rPr>
                <a:t>目任务</a:t>
              </a:r>
              <a:endParaRPr lang="zh-CN" altLang="en-US" sz="2400">
                <a:solidFill>
                  <a:schemeClr val="tx1"/>
                </a:solidFill>
                <a:latin typeface="微软雅黑" panose="020B0503020204020204" pitchFamily="34" charset="-122"/>
                <a:ea typeface="微软雅黑" panose="020B0503020204020204" pitchFamily="34" charset="-122"/>
                <a:sym typeface="+mn-ea"/>
              </a:endParaRPr>
            </a:p>
          </p:txBody>
        </p:sp>
      </p:grpSp>
      <p:grpSp>
        <p:nvGrpSpPr>
          <p:cNvPr id="74" name="组合 73"/>
          <p:cNvGrpSpPr/>
          <p:nvPr/>
        </p:nvGrpSpPr>
        <p:grpSpPr>
          <a:xfrm>
            <a:off x="747395" y="3702050"/>
            <a:ext cx="3124200" cy="999490"/>
            <a:chOff x="1011" y="6026"/>
            <a:chExt cx="4920" cy="1574"/>
          </a:xfrm>
        </p:grpSpPr>
        <p:pic>
          <p:nvPicPr>
            <p:cNvPr id="71" name="图片 70" descr="3b32303238373030343bb1eac7a9"/>
            <p:cNvPicPr>
              <a:picLocks noChangeAspect="1"/>
            </p:cNvPicPr>
            <p:nvPr>
              <p:custDataLst>
                <p:tags r:id="rId25"/>
              </p:custDataLst>
            </p:nvPr>
          </p:nvPicPr>
          <p:blipFill>
            <a:blip r:embed="rId26">
              <a:extLst>
                <a:ext uri="{96DAC541-7B7A-43D3-8B79-37D633B846F1}">
                  <asvg:svgBlip xmlns:asvg="http://schemas.microsoft.com/office/drawing/2016/SVG/main" r:embed="rId27"/>
                </a:ext>
              </a:extLst>
            </a:blip>
            <a:stretch>
              <a:fillRect/>
            </a:stretch>
          </p:blipFill>
          <p:spPr>
            <a:xfrm>
              <a:off x="1264" y="6113"/>
              <a:ext cx="550" cy="550"/>
            </a:xfrm>
            <a:prstGeom prst="rect">
              <a:avLst/>
            </a:prstGeom>
          </p:spPr>
        </p:pic>
        <p:sp>
          <p:nvSpPr>
            <p:cNvPr id="72" name="文本框 71"/>
            <p:cNvSpPr txBox="1"/>
            <p:nvPr>
              <p:custDataLst>
                <p:tags r:id="rId28"/>
              </p:custDataLst>
            </p:nvPr>
          </p:nvSpPr>
          <p:spPr>
            <a:xfrm>
              <a:off x="1011" y="6681"/>
              <a:ext cx="4920" cy="919"/>
            </a:xfrm>
            <a:prstGeom prst="rect">
              <a:avLst/>
            </a:prstGeom>
            <a:noFill/>
          </p:spPr>
          <p:txBody>
            <a:bodyPr wrap="square" rtlCol="0" anchor="t">
              <a:spAutoFit/>
            </a:bodyPr>
            <a:p>
              <a:pPr indent="0" algn="just" fontAlgn="auto">
                <a:lnSpc>
                  <a:spcPct val="100000"/>
                </a:lnSpc>
              </a:pPr>
              <a:r>
                <a:rPr lang="zh-CN" altLang="en-US" sz="1600">
                  <a:solidFill>
                    <a:schemeClr val="tx1">
                      <a:alpha val="80000"/>
                    </a:schemeClr>
                  </a:solidFill>
                  <a:latin typeface="微软雅黑 Light" panose="020B0502040204020203" charset="-122"/>
                  <a:ea typeface="微软雅黑 Light" panose="020B0502040204020203" charset="-122"/>
                  <a:sym typeface="+mn-ea"/>
                </a:rPr>
                <a:t>包含人员标签约700个，</a:t>
              </a:r>
              <a:endParaRPr lang="zh-CN" altLang="en-US" sz="1600">
                <a:solidFill>
                  <a:schemeClr val="tx1">
                    <a:alpha val="80000"/>
                  </a:schemeClr>
                </a:solidFill>
                <a:latin typeface="微软雅黑 Light" panose="020B0502040204020203" charset="-122"/>
                <a:ea typeface="微软雅黑 Light" panose="020B0502040204020203" charset="-122"/>
                <a:sym typeface="+mn-ea"/>
              </a:endParaRPr>
            </a:p>
            <a:p>
              <a:pPr indent="0" algn="just" fontAlgn="auto">
                <a:lnSpc>
                  <a:spcPct val="100000"/>
                </a:lnSpc>
              </a:pPr>
              <a:r>
                <a:rPr lang="zh-CN" altLang="en-US" sz="1600">
                  <a:solidFill>
                    <a:schemeClr val="tx1">
                      <a:alpha val="80000"/>
                    </a:schemeClr>
                  </a:solidFill>
                  <a:latin typeface="微软雅黑 Light" panose="020B0502040204020203" charset="-122"/>
                  <a:ea typeface="微软雅黑 Light" panose="020B0502040204020203" charset="-122"/>
                  <a:sym typeface="+mn-ea"/>
                </a:rPr>
                <a:t>事件标签约500个；</a:t>
              </a:r>
              <a:endParaRPr lang="zh-CN" altLang="en-US" sz="1600">
                <a:solidFill>
                  <a:schemeClr val="tx1">
                    <a:alpha val="80000"/>
                  </a:schemeClr>
                </a:solidFill>
                <a:latin typeface="微软雅黑 Light" panose="020B0502040204020203" charset="-122"/>
                <a:ea typeface="微软雅黑 Light" panose="020B0502040204020203" charset="-122"/>
                <a:sym typeface="+mn-ea"/>
              </a:endParaRPr>
            </a:p>
          </p:txBody>
        </p:sp>
        <p:sp>
          <p:nvSpPr>
            <p:cNvPr id="73" name="文本框 72"/>
            <p:cNvSpPr txBox="1"/>
            <p:nvPr>
              <p:custDataLst>
                <p:tags r:id="rId29"/>
              </p:custDataLst>
            </p:nvPr>
          </p:nvSpPr>
          <p:spPr>
            <a:xfrm>
              <a:off x="1804" y="6026"/>
              <a:ext cx="3290" cy="725"/>
            </a:xfrm>
            <a:prstGeom prst="rect">
              <a:avLst/>
            </a:prstGeom>
            <a:noFill/>
          </p:spPr>
          <p:txBody>
            <a:bodyPr wrap="square" rtlCol="0" anchor="t">
              <a:spAutoFit/>
            </a:bodyPr>
            <a:p>
              <a:pPr algn="l">
                <a:lnSpc>
                  <a:spcPct val="100000"/>
                </a:lnSpc>
              </a:pPr>
              <a:r>
                <a:rPr lang="zh-CN" altLang="en-US" sz="2400" b="1">
                  <a:solidFill>
                    <a:schemeClr val="tx1"/>
                  </a:solidFill>
                  <a:latin typeface="微软雅黑" panose="020B0503020204020204" pitchFamily="34" charset="-122"/>
                  <a:ea typeface="微软雅黑" panose="020B0503020204020204" pitchFamily="34" charset="-122"/>
                  <a:sym typeface="+mn-ea"/>
                </a:rPr>
                <a:t>标签体系</a:t>
              </a:r>
              <a:endParaRPr lang="zh-CN" altLang="en-US" sz="2400" b="1">
                <a:solidFill>
                  <a:schemeClr val="tx1"/>
                </a:solidFill>
                <a:latin typeface="微软雅黑" panose="020B0503020204020204" pitchFamily="34" charset="-122"/>
                <a:ea typeface="微软雅黑" panose="020B0503020204020204" pitchFamily="34" charset="-122"/>
                <a:sym typeface="+mn-ea"/>
              </a:endParaRPr>
            </a:p>
          </p:txBody>
        </p:sp>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5" name="矩形: 圆角 50"/>
          <p:cNvSpPr/>
          <p:nvPr>
            <p:custDataLst>
              <p:tags r:id="rId1"/>
            </p:custDataLst>
          </p:nvPr>
        </p:nvSpPr>
        <p:spPr>
          <a:xfrm>
            <a:off x="7225030" y="2267585"/>
            <a:ext cx="4352290" cy="4054475"/>
          </a:xfrm>
          <a:prstGeom prst="roundRect">
            <a:avLst>
              <a:gd name="adj" fmla="val 3158"/>
            </a:avLst>
          </a:prstGeom>
          <a:solidFill>
            <a:schemeClr val="accent1">
              <a:lumMod val="40000"/>
              <a:lumOff val="60000"/>
              <a:alpha val="23000"/>
            </a:schemeClr>
          </a:solidFill>
          <a:ln w="6055" cap="flat">
            <a:noFill/>
            <a:prstDash val="solid"/>
            <a:miter/>
          </a:ln>
        </p:spPr>
        <p:txBody>
          <a:bodyPr rot="0" spcFirstLastPara="0" vert="horz" wrap="square" lIns="108000" tIns="108000" rIns="108000" bIns="108000" numCol="1" spcCol="0" rtlCol="0" fromWordArt="0" anchor="ctr" anchorCtr="0" forceAA="0" compatLnSpc="0">
            <a:noAutofit/>
          </a:bodyPr>
          <a:p>
            <a:pPr lvl="0" algn="l">
              <a:lnSpc>
                <a:spcPct val="120000"/>
              </a:lnSpc>
              <a:buClrTx/>
              <a:buSzTx/>
              <a:buFontTx/>
            </a:pPr>
            <a:endParaRPr kumimoji="1" lang="fr-FR" altLang="zh-CN" sz="1400">
              <a:solidFill>
                <a:schemeClr val="tx1"/>
              </a:solidFill>
              <a:latin typeface="微软雅黑 Light" panose="020B0502040204020203" charset="-122"/>
              <a:ea typeface="微软雅黑 Light" panose="020B0502040204020203" charset="-122"/>
              <a:sym typeface="Arial" panose="020B0604020202020204" pitchFamily="34" charset="0"/>
            </a:endParaRPr>
          </a:p>
        </p:txBody>
      </p:sp>
      <p:sp>
        <p:nvSpPr>
          <p:cNvPr id="4" name="标题 3"/>
          <p:cNvSpPr>
            <a:spLocks noGrp="1"/>
          </p:cNvSpPr>
          <p:nvPr>
            <p:ph type="title"/>
          </p:nvPr>
        </p:nvSpPr>
        <p:spPr/>
        <p:txBody>
          <a:bodyPr>
            <a:noAutofit/>
          </a:bodyPr>
          <a:p>
            <a:pPr algn="l">
              <a:buClrTx/>
              <a:buSzTx/>
              <a:buFontTx/>
            </a:pPr>
            <a:r>
              <a:rPr lang="zh-CN" altLang="en-US" sz="2400">
                <a:latin typeface="+mn-ea"/>
                <a:ea typeface="+mn-ea"/>
                <a:sym typeface="+mn-ea"/>
              </a:rPr>
              <a:t>步骤二：数据标注，构建样本</a:t>
            </a:r>
            <a:endParaRPr lang="zh-CN" altLang="en-US" sz="2400">
              <a:latin typeface="+mn-ea"/>
              <a:ea typeface="+mn-ea"/>
            </a:endParaRPr>
          </a:p>
        </p:txBody>
      </p:sp>
      <p:sp>
        <p:nvSpPr>
          <p:cNvPr id="14" name="矩形: 圆角 50"/>
          <p:cNvSpPr/>
          <p:nvPr/>
        </p:nvSpPr>
        <p:spPr>
          <a:xfrm>
            <a:off x="200660" y="1373505"/>
            <a:ext cx="11513820" cy="598805"/>
          </a:xfrm>
          <a:prstGeom prst="roundRect">
            <a:avLst>
              <a:gd name="adj" fmla="val 5931"/>
            </a:avLst>
          </a:prstGeom>
          <a:solidFill>
            <a:schemeClr val="tx2">
              <a:lumMod val="20000"/>
              <a:lumOff val="80000"/>
              <a:alpha val="23000"/>
            </a:schemeClr>
          </a:solidFill>
          <a:ln w="12700" cap="flat" cmpd="sng" algn="ctr">
            <a:noFill/>
            <a:prstDash val="solid"/>
            <a:miter lim="800000"/>
          </a:ln>
          <a:effectLst/>
          <a:extLs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noAutofit/>
          </a:bodyPr>
          <a:p>
            <a:pPr algn="just">
              <a:lnSpc>
                <a:spcPct val="150000"/>
              </a:lnSpc>
            </a:pPr>
            <a:r>
              <a:rPr lang="zh-CN">
                <a:solidFill>
                  <a:schemeClr val="tx1"/>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rPr>
              <a:t>“分批标注—模型标注—人工校验”的“人工</a:t>
            </a:r>
            <a:r>
              <a:rPr lang="en-US">
                <a:solidFill>
                  <a:schemeClr val="tx1"/>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rPr>
              <a:t>+</a:t>
            </a:r>
            <a:r>
              <a:rPr lang="zh-CN">
                <a:solidFill>
                  <a:schemeClr val="tx1"/>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rPr>
              <a:t>模型</a:t>
            </a:r>
            <a:r>
              <a:rPr lang="en-US" altLang="zh-CN">
                <a:solidFill>
                  <a:schemeClr val="tx1"/>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rPr>
              <a:t>”</a:t>
            </a:r>
            <a:r>
              <a:rPr lang="zh-CN">
                <a:solidFill>
                  <a:schemeClr val="tx1"/>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rPr>
              <a:t>相互结合的形式，节约人工成本，并可基于样本进行针对性调优。</a:t>
            </a:r>
            <a:endParaRPr lang="zh-CN" altLang="zh-CN" dirty="0">
              <a:solidFill>
                <a:schemeClr val="tx1"/>
              </a:solidFill>
              <a:latin typeface="微软雅黑 Light" panose="020B0502040204020203" charset="-122"/>
              <a:ea typeface="微软雅黑 Light" panose="020B0502040204020203" charset="-122"/>
              <a:cs typeface="微软雅黑 Light" panose="020B0502040204020203" charset="-122"/>
              <a:sym typeface="微软雅黑 Light" panose="020B0502040204020203" charset="-122"/>
            </a:endParaRPr>
          </a:p>
        </p:txBody>
      </p:sp>
      <p:pic>
        <p:nvPicPr>
          <p:cNvPr id="9" name="图片 8"/>
          <p:cNvPicPr/>
          <p:nvPr/>
        </p:nvPicPr>
        <p:blipFill>
          <a:blip r:embed="rId4"/>
          <a:stretch>
            <a:fillRect/>
          </a:stretch>
        </p:blipFill>
        <p:spPr>
          <a:xfrm>
            <a:off x="7335520" y="2410460"/>
            <a:ext cx="4170045" cy="3811270"/>
          </a:xfrm>
          <a:prstGeom prst="rect">
            <a:avLst/>
          </a:prstGeom>
          <a:ln>
            <a:solidFill>
              <a:scrgbClr r="99607" g="100000" b="100000"/>
            </a:solidFill>
          </a:ln>
          <a:extLst>
            <wpswe:webExtensionRef xmlns:wpswe="http://www.wps.cn/officeDocument/2018/webExtension" r:id="rId3"/>
          </a:extLst>
        </p:spPr>
      </p:pic>
      <p:grpSp>
        <p:nvGrpSpPr>
          <p:cNvPr id="5" name="组合 4"/>
          <p:cNvGrpSpPr/>
          <p:nvPr/>
        </p:nvGrpSpPr>
        <p:grpSpPr>
          <a:xfrm rot="16200000" flipH="1">
            <a:off x="-799049" y="2886196"/>
            <a:ext cx="5006168" cy="2936805"/>
            <a:chOff x="3205" y="2172"/>
            <a:chExt cx="12210" cy="4929"/>
          </a:xfrm>
        </p:grpSpPr>
        <p:sp>
          <p:nvSpPr>
            <p:cNvPr id="6" name="圆角矩形 5"/>
            <p:cNvSpPr/>
            <p:nvPr>
              <p:custDataLst>
                <p:tags r:id="rId5"/>
              </p:custDataLst>
            </p:nvPr>
          </p:nvSpPr>
          <p:spPr>
            <a:xfrm>
              <a:off x="3693" y="2172"/>
              <a:ext cx="1947" cy="2751"/>
            </a:xfrm>
            <a:prstGeom prst="roundRect">
              <a:avLst/>
            </a:prstGeom>
            <a:solidFill>
              <a:srgbClr val="1F74AD">
                <a:lumMod val="20000"/>
                <a:lumOff val="80000"/>
              </a:srgbClr>
            </a:solidFill>
            <a:ln w="38100">
              <a:noFill/>
            </a:ln>
          </p:spPr>
          <p:style>
            <a:lnRef idx="2">
              <a:srgbClr val="1F74AD">
                <a:shade val="50000"/>
              </a:srgbClr>
            </a:lnRef>
            <a:fillRef idx="1">
              <a:srgbClr val="1F74AD"/>
            </a:fillRef>
            <a:effectRef idx="0">
              <a:srgbClr val="1F74AD"/>
            </a:effectRef>
            <a:fontRef idx="minor">
              <a:sysClr val="window" lastClr="FFFFFF"/>
            </a:fontRef>
          </p:style>
          <p:txBody>
            <a:bodyPr vert="vert" rtlCol="0" anchor="ctr">
              <a:normAutofit fontScale="60000"/>
            </a:bodyPr>
            <a:p>
              <a:pPr algn="ctr">
                <a:lnSpc>
                  <a:spcPct val="120000"/>
                </a:lnSpc>
              </a:pPr>
              <a:r>
                <a:rPr lang="zh-CN" altLang="en-US" spc="150">
                  <a:solidFill>
                    <a:schemeClr val="tx1"/>
                  </a:solidFill>
                  <a:latin typeface="Arial" panose="020B0604020202020204" pitchFamily="34" charset="0"/>
                  <a:ea typeface="微软雅黑" panose="020B0503020204020204" pitchFamily="34" charset="-122"/>
                  <a:sym typeface="Arial" panose="020B0604020202020204" pitchFamily="34" charset="0"/>
                </a:rPr>
                <a:t>人工审核推理结果，并将纳入样本库</a:t>
              </a:r>
              <a:endParaRPr lang="zh-CN" altLang="en-US" spc="15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泪滴形 6"/>
            <p:cNvSpPr/>
            <p:nvPr>
              <p:custDataLst>
                <p:tags r:id="rId6"/>
              </p:custDataLst>
            </p:nvPr>
          </p:nvSpPr>
          <p:spPr>
            <a:xfrm rot="8100000">
              <a:off x="4386" y="4638"/>
              <a:ext cx="570" cy="570"/>
            </a:xfrm>
            <a:prstGeom prst="teardrop">
              <a:avLst>
                <a:gd name="adj" fmla="val 125412"/>
              </a:avLst>
            </a:prstGeom>
            <a:solidFill>
              <a:srgbClr val="1F74AD"/>
            </a:solidFill>
            <a:ln w="38100">
              <a:solidFill>
                <a:sysClr val="window" lastClr="FFFFFF">
                  <a:lumMod val="95000"/>
                </a:sysClr>
              </a:solidFill>
            </a:ln>
          </p:spPr>
          <p:style>
            <a:lnRef idx="2">
              <a:srgbClr val="1F74AD">
                <a:shade val="50000"/>
              </a:srgbClr>
            </a:lnRef>
            <a:fillRef idx="1">
              <a:srgbClr val="1F74AD"/>
            </a:fillRef>
            <a:effectRef idx="0">
              <a:srgbClr val="1F74AD"/>
            </a:effectRef>
            <a:fontRef idx="minor">
              <a:sysClr val="window" lastClr="FFFFFF"/>
            </a:fontRef>
          </p:style>
          <p:txBody>
            <a:bodyPr vert="vert" rtlCol="0" anchor="ctr">
              <a:normAutofit fontScale="50000"/>
            </a:bodyPr>
            <a:p>
              <a:pPr algn="ctr">
                <a:lnSpc>
                  <a:spcPct val="120000"/>
                </a:lnSpc>
              </a:pP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椭圆 7"/>
            <p:cNvSpPr/>
            <p:nvPr>
              <p:custDataLst>
                <p:tags r:id="rId7"/>
              </p:custDataLst>
            </p:nvPr>
          </p:nvSpPr>
          <p:spPr>
            <a:xfrm rot="8100000">
              <a:off x="4518" y="4771"/>
              <a:ext cx="296" cy="296"/>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vert="vert" rtlCol="0" anchor="ctr">
              <a:normAutofit fontScale="40000" lnSpcReduction="20000"/>
            </a:bodyPr>
            <a:p>
              <a:pPr algn="ctr">
                <a:lnSpc>
                  <a:spcPct val="140000"/>
                </a:lnSpc>
              </a:pP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椭圆 9"/>
            <p:cNvSpPr/>
            <p:nvPr>
              <p:custDataLst>
                <p:tags r:id="rId8"/>
              </p:custDataLst>
            </p:nvPr>
          </p:nvSpPr>
          <p:spPr>
            <a:xfrm>
              <a:off x="4613" y="5484"/>
              <a:ext cx="116" cy="116"/>
            </a:xfrm>
            <a:prstGeom prst="ellipse">
              <a:avLst/>
            </a:prstGeom>
            <a:solidFill>
              <a:sysClr val="window" lastClr="FFFFFF">
                <a:lumMod val="95000"/>
              </a:sysClr>
            </a:solidFill>
            <a:ln w="38100">
              <a:solidFill>
                <a:srgbClr val="000000">
                  <a:lumMod val="50000"/>
                  <a:lumOff val="50000"/>
                </a:srgbClr>
              </a:solidFill>
            </a:ln>
          </p:spPr>
          <p:style>
            <a:lnRef idx="2">
              <a:srgbClr val="1F74AD">
                <a:shade val="50000"/>
              </a:srgbClr>
            </a:lnRef>
            <a:fillRef idx="1">
              <a:srgbClr val="1F74AD"/>
            </a:fillRef>
            <a:effectRef idx="0">
              <a:srgbClr val="1F74AD"/>
            </a:effectRef>
            <a:fontRef idx="minor">
              <a:sysClr val="window" lastClr="FFFFFF"/>
            </a:fontRef>
          </p:style>
          <p:txBody>
            <a:bodyPr vert="vert" rtlCol="0" anchor="ctr">
              <a:normAutofit fontScale="25000" lnSpcReduction="20000"/>
            </a:bodyPr>
            <a:p>
              <a:pPr algn="ctr">
                <a:lnSpc>
                  <a:spcPct val="140000"/>
                </a:lnSpc>
              </a:pPr>
              <a:endParaRPr lang="zh-CN" altLang="en-US">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文本框 26"/>
            <p:cNvSpPr txBox="1"/>
            <p:nvPr>
              <p:custDataLst>
                <p:tags r:id="rId9"/>
              </p:custDataLst>
            </p:nvPr>
          </p:nvSpPr>
          <p:spPr>
            <a:xfrm>
              <a:off x="3626" y="5938"/>
              <a:ext cx="2075" cy="1091"/>
            </a:xfrm>
            <a:prstGeom prst="rect">
              <a:avLst/>
            </a:prstGeom>
            <a:noFill/>
          </p:spPr>
          <p:txBody>
            <a:bodyPr vert="vert" wrap="square" rtlCol="0">
              <a:normAutofit fontScale="90000"/>
            </a:bodyPr>
            <a:p>
              <a:pPr algn="ctr">
                <a:lnSpc>
                  <a:spcPct val="120000"/>
                </a:lnSpc>
              </a:pPr>
              <a:r>
                <a:rPr lang="zh-CN" altLang="en-US" sz="2000" b="1" spc="300">
                  <a:solidFill>
                    <a:schemeClr val="tx1"/>
                  </a:solidFill>
                  <a:latin typeface="Arial" panose="020B0604020202020204" pitchFamily="34" charset="0"/>
                  <a:ea typeface="微软雅黑" panose="020B0503020204020204" pitchFamily="34" charset="-122"/>
                  <a:sym typeface="Arial" panose="020B0604020202020204" pitchFamily="34" charset="0"/>
                </a:rPr>
                <a:t>人工审核</a:t>
              </a:r>
              <a:endParaRPr lang="zh-CN" altLang="en-US" sz="2000" b="1" spc="3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圆角矩形 17"/>
            <p:cNvSpPr/>
            <p:nvPr>
              <p:custDataLst>
                <p:tags r:id="rId10"/>
              </p:custDataLst>
            </p:nvPr>
          </p:nvSpPr>
          <p:spPr>
            <a:xfrm>
              <a:off x="6050" y="2172"/>
              <a:ext cx="1916" cy="2593"/>
            </a:xfrm>
            <a:prstGeom prst="roundRect">
              <a:avLst/>
            </a:prstGeom>
            <a:solidFill>
              <a:srgbClr val="3498DB">
                <a:lumMod val="20000"/>
                <a:lumOff val="80000"/>
              </a:srgbClr>
            </a:solidFill>
            <a:ln w="38100">
              <a:noFill/>
            </a:ln>
          </p:spPr>
          <p:style>
            <a:lnRef idx="2">
              <a:srgbClr val="1F74AD">
                <a:shade val="50000"/>
              </a:srgbClr>
            </a:lnRef>
            <a:fillRef idx="1">
              <a:srgbClr val="1F74AD"/>
            </a:fillRef>
            <a:effectRef idx="0">
              <a:srgbClr val="1F74AD"/>
            </a:effectRef>
            <a:fontRef idx="minor">
              <a:sysClr val="window" lastClr="FFFFFF"/>
            </a:fontRef>
          </p:style>
          <p:txBody>
            <a:bodyPr vert="vert" rtlCol="0" anchor="ctr">
              <a:normAutofit fontScale="60000"/>
            </a:bodyPr>
            <a:p>
              <a:pPr algn="ctr">
                <a:lnSpc>
                  <a:spcPct val="120000"/>
                </a:lnSpc>
              </a:pPr>
              <a:r>
                <a:rPr lang="zh-CN" altLang="en-US" spc="150">
                  <a:solidFill>
                    <a:schemeClr val="tx1"/>
                  </a:solidFill>
                  <a:latin typeface="Arial" panose="020B0604020202020204" pitchFamily="34" charset="0"/>
                  <a:ea typeface="微软雅黑" panose="020B0503020204020204" pitchFamily="34" charset="-122"/>
                  <a:sym typeface="Arial" panose="020B0604020202020204" pitchFamily="34" charset="0"/>
                </a:rPr>
                <a:t>基于微调后模型推理下一批次样本</a:t>
              </a:r>
              <a:endParaRPr lang="zh-CN" altLang="en-US" spc="15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泪滴形 18"/>
            <p:cNvSpPr/>
            <p:nvPr>
              <p:custDataLst>
                <p:tags r:id="rId11"/>
              </p:custDataLst>
            </p:nvPr>
          </p:nvSpPr>
          <p:spPr>
            <a:xfrm rot="8100000">
              <a:off x="6713" y="4638"/>
              <a:ext cx="570" cy="570"/>
            </a:xfrm>
            <a:prstGeom prst="teardrop">
              <a:avLst>
                <a:gd name="adj" fmla="val 125412"/>
              </a:avLst>
            </a:prstGeom>
            <a:solidFill>
              <a:srgbClr val="3498DB"/>
            </a:solidFill>
            <a:ln w="38100">
              <a:solidFill>
                <a:sysClr val="window" lastClr="FFFFFF">
                  <a:lumMod val="95000"/>
                </a:sysClr>
              </a:solidFill>
            </a:ln>
          </p:spPr>
          <p:style>
            <a:lnRef idx="2">
              <a:srgbClr val="1F74AD">
                <a:shade val="50000"/>
              </a:srgbClr>
            </a:lnRef>
            <a:fillRef idx="1">
              <a:srgbClr val="1F74AD"/>
            </a:fillRef>
            <a:effectRef idx="0">
              <a:srgbClr val="1F74AD"/>
            </a:effectRef>
            <a:fontRef idx="minor">
              <a:sysClr val="window" lastClr="FFFFFF"/>
            </a:fontRef>
          </p:style>
          <p:txBody>
            <a:bodyPr vert="vert" rtlCol="0" anchor="ctr">
              <a:normAutofit fontScale="60000"/>
            </a:bodyPr>
            <a:p>
              <a:pPr algn="ctr">
                <a:lnSpc>
                  <a:spcPct val="120000"/>
                </a:lnSpc>
              </a:pPr>
              <a:endParaRPr lang="zh-CN" altLang="en-US" sz="14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椭圆 11"/>
            <p:cNvSpPr/>
            <p:nvPr>
              <p:custDataLst>
                <p:tags r:id="rId12"/>
              </p:custDataLst>
            </p:nvPr>
          </p:nvSpPr>
          <p:spPr>
            <a:xfrm rot="8100000">
              <a:off x="6845" y="4793"/>
              <a:ext cx="296" cy="296"/>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vert="vert" rtlCol="0" anchor="ctr">
              <a:normAutofit fontScale="47500" lnSpcReduction="20000"/>
            </a:bodyPr>
            <a:p>
              <a:pPr algn="ctr">
                <a:lnSpc>
                  <a:spcPct val="140000"/>
                </a:lnSpc>
              </a:pPr>
              <a:endParaRPr lang="zh-CN" altLang="en-US" sz="14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椭圆 14"/>
            <p:cNvSpPr/>
            <p:nvPr>
              <p:custDataLst>
                <p:tags r:id="rId13"/>
              </p:custDataLst>
            </p:nvPr>
          </p:nvSpPr>
          <p:spPr>
            <a:xfrm>
              <a:off x="6940" y="5484"/>
              <a:ext cx="116" cy="116"/>
            </a:xfrm>
            <a:prstGeom prst="ellipse">
              <a:avLst/>
            </a:prstGeom>
            <a:solidFill>
              <a:sysClr val="window" lastClr="FFFFFF">
                <a:lumMod val="95000"/>
              </a:sysClr>
            </a:solidFill>
            <a:ln w="38100">
              <a:solidFill>
                <a:srgbClr val="000000">
                  <a:lumMod val="50000"/>
                  <a:lumOff val="50000"/>
                </a:srgbClr>
              </a:solidFill>
            </a:ln>
          </p:spPr>
          <p:style>
            <a:lnRef idx="2">
              <a:srgbClr val="1F74AD">
                <a:shade val="50000"/>
              </a:srgbClr>
            </a:lnRef>
            <a:fillRef idx="1">
              <a:srgbClr val="1F74AD"/>
            </a:fillRef>
            <a:effectRef idx="0">
              <a:srgbClr val="1F74AD"/>
            </a:effectRef>
            <a:fontRef idx="minor">
              <a:sysClr val="window" lastClr="FFFFFF"/>
            </a:fontRef>
          </p:style>
          <p:txBody>
            <a:bodyPr vert="vert" rtlCol="0" anchor="ctr">
              <a:normAutofit fontScale="25000" lnSpcReduction="20000"/>
            </a:bodyPr>
            <a:p>
              <a:pPr algn="ctr">
                <a:lnSpc>
                  <a:spcPct val="140000"/>
                </a:lnSpc>
              </a:pPr>
              <a:endParaRPr lang="zh-CN" altLang="en-US" sz="14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圆角矩形 25"/>
            <p:cNvSpPr/>
            <p:nvPr>
              <p:custDataLst>
                <p:tags r:id="rId14"/>
              </p:custDataLst>
            </p:nvPr>
          </p:nvSpPr>
          <p:spPr>
            <a:xfrm>
              <a:off x="8346" y="2172"/>
              <a:ext cx="1947" cy="2751"/>
            </a:xfrm>
            <a:prstGeom prst="roundRect">
              <a:avLst/>
            </a:prstGeom>
            <a:solidFill>
              <a:srgbClr val="1AA3AA">
                <a:lumMod val="20000"/>
                <a:lumOff val="80000"/>
              </a:srgbClr>
            </a:solidFill>
            <a:ln w="38100">
              <a:noFill/>
            </a:ln>
          </p:spPr>
          <p:style>
            <a:lnRef idx="2">
              <a:srgbClr val="1F74AD">
                <a:shade val="50000"/>
              </a:srgbClr>
            </a:lnRef>
            <a:fillRef idx="1">
              <a:srgbClr val="1F74AD"/>
            </a:fillRef>
            <a:effectRef idx="0">
              <a:srgbClr val="1F74AD"/>
            </a:effectRef>
            <a:fontRef idx="minor">
              <a:sysClr val="window" lastClr="FFFFFF"/>
            </a:fontRef>
          </p:style>
          <p:txBody>
            <a:bodyPr vert="vert" rtlCol="0" anchor="ctr">
              <a:normAutofit fontScale="60000"/>
            </a:bodyPr>
            <a:p>
              <a:pPr algn="ctr">
                <a:lnSpc>
                  <a:spcPct val="120000"/>
                </a:lnSpc>
              </a:pPr>
              <a:r>
                <a:rPr lang="zh-CN" altLang="en-US" spc="150">
                  <a:solidFill>
                    <a:schemeClr val="tx1"/>
                  </a:solidFill>
                  <a:latin typeface="Arial" panose="020B0604020202020204" pitchFamily="34" charset="0"/>
                  <a:ea typeface="微软雅黑" panose="020B0503020204020204" pitchFamily="34" charset="-122"/>
                  <a:sym typeface="Arial" panose="020B0604020202020204" pitchFamily="34" charset="0"/>
                </a:rPr>
                <a:t>基于标注样本分别定义指令并训练权重</a:t>
              </a:r>
              <a:endParaRPr lang="zh-CN" altLang="en-US" spc="15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泪滴形 28"/>
            <p:cNvSpPr/>
            <p:nvPr>
              <p:custDataLst>
                <p:tags r:id="rId15"/>
              </p:custDataLst>
            </p:nvPr>
          </p:nvSpPr>
          <p:spPr>
            <a:xfrm rot="8100000">
              <a:off x="9039" y="4704"/>
              <a:ext cx="570" cy="570"/>
            </a:xfrm>
            <a:prstGeom prst="teardrop">
              <a:avLst>
                <a:gd name="adj" fmla="val 125412"/>
              </a:avLst>
            </a:prstGeom>
            <a:solidFill>
              <a:srgbClr val="1AA3AA"/>
            </a:solidFill>
            <a:ln w="38100">
              <a:solidFill>
                <a:sysClr val="window" lastClr="FFFFFF">
                  <a:lumMod val="95000"/>
                </a:sysClr>
              </a:solidFill>
            </a:ln>
          </p:spPr>
          <p:style>
            <a:lnRef idx="2">
              <a:srgbClr val="1F74AD">
                <a:shade val="50000"/>
              </a:srgbClr>
            </a:lnRef>
            <a:fillRef idx="1">
              <a:srgbClr val="1F74AD"/>
            </a:fillRef>
            <a:effectRef idx="0">
              <a:srgbClr val="1F74AD"/>
            </a:effectRef>
            <a:fontRef idx="minor">
              <a:sysClr val="window" lastClr="FFFFFF"/>
            </a:fontRef>
          </p:style>
          <p:txBody>
            <a:bodyPr vert="vert" rtlCol="0" anchor="ctr">
              <a:normAutofit fontScale="60000"/>
            </a:bodyPr>
            <a:p>
              <a:pPr algn="ctr">
                <a:lnSpc>
                  <a:spcPct val="120000"/>
                </a:lnSpc>
              </a:pPr>
              <a:endParaRPr lang="zh-CN" altLang="en-US" sz="14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椭圆 29"/>
            <p:cNvSpPr/>
            <p:nvPr>
              <p:custDataLst>
                <p:tags r:id="rId16"/>
              </p:custDataLst>
            </p:nvPr>
          </p:nvSpPr>
          <p:spPr>
            <a:xfrm rot="8100000">
              <a:off x="9172" y="4826"/>
              <a:ext cx="296" cy="296"/>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vert="vert" rtlCol="0" anchor="ctr">
              <a:normAutofit fontScale="47500" lnSpcReduction="20000"/>
            </a:bodyPr>
            <a:p>
              <a:pPr algn="ctr">
                <a:lnSpc>
                  <a:spcPct val="140000"/>
                </a:lnSpc>
              </a:pPr>
              <a:endParaRPr lang="zh-CN" altLang="en-US" sz="14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椭圆 32"/>
            <p:cNvSpPr/>
            <p:nvPr>
              <p:custDataLst>
                <p:tags r:id="rId17"/>
              </p:custDataLst>
            </p:nvPr>
          </p:nvSpPr>
          <p:spPr>
            <a:xfrm>
              <a:off x="9266" y="5484"/>
              <a:ext cx="116" cy="116"/>
            </a:xfrm>
            <a:prstGeom prst="ellipse">
              <a:avLst/>
            </a:prstGeom>
            <a:solidFill>
              <a:sysClr val="window" lastClr="FFFFFF">
                <a:lumMod val="95000"/>
              </a:sysClr>
            </a:solidFill>
            <a:ln w="38100">
              <a:solidFill>
                <a:srgbClr val="000000">
                  <a:lumMod val="50000"/>
                  <a:lumOff val="50000"/>
                </a:srgbClr>
              </a:solidFill>
            </a:ln>
          </p:spPr>
          <p:style>
            <a:lnRef idx="2">
              <a:srgbClr val="1F74AD">
                <a:shade val="50000"/>
              </a:srgbClr>
            </a:lnRef>
            <a:fillRef idx="1">
              <a:srgbClr val="1F74AD"/>
            </a:fillRef>
            <a:effectRef idx="0">
              <a:srgbClr val="1F74AD"/>
            </a:effectRef>
            <a:fontRef idx="minor">
              <a:sysClr val="window" lastClr="FFFFFF"/>
            </a:fontRef>
          </p:style>
          <p:txBody>
            <a:bodyPr vert="vert" rtlCol="0" anchor="ctr">
              <a:normAutofit fontScale="25000" lnSpcReduction="20000"/>
            </a:bodyPr>
            <a:p>
              <a:pPr algn="ctr">
                <a:lnSpc>
                  <a:spcPct val="140000"/>
                </a:lnSpc>
              </a:pPr>
              <a:endParaRPr lang="zh-CN" altLang="en-US" sz="14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8" name="圆角矩形 37"/>
            <p:cNvSpPr/>
            <p:nvPr>
              <p:custDataLst>
                <p:tags r:id="rId18"/>
              </p:custDataLst>
            </p:nvPr>
          </p:nvSpPr>
          <p:spPr>
            <a:xfrm>
              <a:off x="10673" y="2172"/>
              <a:ext cx="1947" cy="2751"/>
            </a:xfrm>
            <a:prstGeom prst="roundRect">
              <a:avLst/>
            </a:prstGeom>
            <a:solidFill>
              <a:srgbClr val="69A35B">
                <a:lumMod val="20000"/>
                <a:lumOff val="80000"/>
              </a:srgbClr>
            </a:solidFill>
            <a:ln w="38100">
              <a:noFill/>
            </a:ln>
          </p:spPr>
          <p:style>
            <a:lnRef idx="2">
              <a:srgbClr val="1F74AD">
                <a:shade val="50000"/>
              </a:srgbClr>
            </a:lnRef>
            <a:fillRef idx="1">
              <a:srgbClr val="1F74AD"/>
            </a:fillRef>
            <a:effectRef idx="0">
              <a:srgbClr val="1F74AD"/>
            </a:effectRef>
            <a:fontRef idx="minor">
              <a:sysClr val="window" lastClr="FFFFFF"/>
            </a:fontRef>
          </p:style>
          <p:txBody>
            <a:bodyPr vert="vert" rtlCol="0" anchor="ctr">
              <a:normAutofit fontScale="60000"/>
            </a:bodyPr>
            <a:p>
              <a:pPr algn="ctr">
                <a:lnSpc>
                  <a:spcPct val="120000"/>
                </a:lnSpc>
              </a:pPr>
              <a:r>
                <a:rPr lang="zh-CN" altLang="en-US" spc="150">
                  <a:solidFill>
                    <a:schemeClr val="tx1"/>
                  </a:solidFill>
                  <a:latin typeface="Arial" panose="020B0604020202020204" pitchFamily="34" charset="0"/>
                  <a:ea typeface="微软雅黑" panose="020B0503020204020204" pitchFamily="34" charset="-122"/>
                  <a:sym typeface="Arial" panose="020B0604020202020204" pitchFamily="34" charset="0"/>
                </a:rPr>
                <a:t>人工标注第一批样本，纳入样本库</a:t>
              </a:r>
              <a:endParaRPr lang="zh-CN" altLang="en-US" spc="15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泪滴形 38"/>
            <p:cNvSpPr/>
            <p:nvPr>
              <p:custDataLst>
                <p:tags r:id="rId19"/>
              </p:custDataLst>
            </p:nvPr>
          </p:nvSpPr>
          <p:spPr>
            <a:xfrm rot="8100000">
              <a:off x="11366" y="4638"/>
              <a:ext cx="570" cy="570"/>
            </a:xfrm>
            <a:prstGeom prst="teardrop">
              <a:avLst>
                <a:gd name="adj" fmla="val 125412"/>
              </a:avLst>
            </a:prstGeom>
            <a:solidFill>
              <a:srgbClr val="69A35B"/>
            </a:solidFill>
            <a:ln w="38100">
              <a:solidFill>
                <a:sysClr val="window" lastClr="FFFFFF">
                  <a:lumMod val="95000"/>
                </a:sysClr>
              </a:solidFill>
            </a:ln>
          </p:spPr>
          <p:style>
            <a:lnRef idx="2">
              <a:srgbClr val="1F74AD">
                <a:shade val="50000"/>
              </a:srgbClr>
            </a:lnRef>
            <a:fillRef idx="1">
              <a:srgbClr val="1F74AD"/>
            </a:fillRef>
            <a:effectRef idx="0">
              <a:srgbClr val="1F74AD"/>
            </a:effectRef>
            <a:fontRef idx="minor">
              <a:sysClr val="window" lastClr="FFFFFF"/>
            </a:fontRef>
          </p:style>
          <p:txBody>
            <a:bodyPr vert="vert" rtlCol="0" anchor="ctr">
              <a:normAutofit fontScale="60000"/>
            </a:bodyPr>
            <a:p>
              <a:pPr algn="ctr">
                <a:lnSpc>
                  <a:spcPct val="120000"/>
                </a:lnSpc>
              </a:pPr>
              <a:endParaRPr lang="zh-CN" altLang="en-US" sz="14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椭圆 15"/>
            <p:cNvSpPr/>
            <p:nvPr>
              <p:custDataLst>
                <p:tags r:id="rId20"/>
              </p:custDataLst>
            </p:nvPr>
          </p:nvSpPr>
          <p:spPr>
            <a:xfrm rot="8100000">
              <a:off x="11498" y="4771"/>
              <a:ext cx="296" cy="296"/>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vert="vert" rtlCol="0" anchor="ctr">
              <a:normAutofit fontScale="47500" lnSpcReduction="20000"/>
            </a:bodyPr>
            <a:p>
              <a:pPr algn="ctr">
                <a:lnSpc>
                  <a:spcPct val="140000"/>
                </a:lnSpc>
              </a:pPr>
              <a:endParaRPr lang="zh-CN" altLang="en-US" sz="14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椭圆 40"/>
            <p:cNvSpPr/>
            <p:nvPr>
              <p:custDataLst>
                <p:tags r:id="rId21"/>
              </p:custDataLst>
            </p:nvPr>
          </p:nvSpPr>
          <p:spPr>
            <a:xfrm>
              <a:off x="11593" y="5484"/>
              <a:ext cx="116" cy="116"/>
            </a:xfrm>
            <a:prstGeom prst="ellipse">
              <a:avLst/>
            </a:prstGeom>
            <a:solidFill>
              <a:sysClr val="window" lastClr="FFFFFF">
                <a:lumMod val="95000"/>
              </a:sysClr>
            </a:solidFill>
            <a:ln w="38100">
              <a:solidFill>
                <a:srgbClr val="000000">
                  <a:lumMod val="50000"/>
                  <a:lumOff val="50000"/>
                </a:srgbClr>
              </a:solidFill>
            </a:ln>
          </p:spPr>
          <p:style>
            <a:lnRef idx="2">
              <a:srgbClr val="1F74AD">
                <a:shade val="50000"/>
              </a:srgbClr>
            </a:lnRef>
            <a:fillRef idx="1">
              <a:srgbClr val="1F74AD"/>
            </a:fillRef>
            <a:effectRef idx="0">
              <a:srgbClr val="1F74AD"/>
            </a:effectRef>
            <a:fontRef idx="minor">
              <a:sysClr val="window" lastClr="FFFFFF"/>
            </a:fontRef>
          </p:style>
          <p:txBody>
            <a:bodyPr vert="vert" rtlCol="0" anchor="ctr">
              <a:normAutofit fontScale="25000" lnSpcReduction="20000"/>
            </a:bodyPr>
            <a:p>
              <a:pPr algn="ctr">
                <a:lnSpc>
                  <a:spcPct val="140000"/>
                </a:lnSpc>
              </a:pPr>
              <a:endParaRPr lang="zh-CN" altLang="en-US" sz="14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5" name="圆角矩形 44"/>
            <p:cNvSpPr/>
            <p:nvPr>
              <p:custDataLst>
                <p:tags r:id="rId22"/>
              </p:custDataLst>
            </p:nvPr>
          </p:nvSpPr>
          <p:spPr>
            <a:xfrm>
              <a:off x="12999" y="2172"/>
              <a:ext cx="1947" cy="2751"/>
            </a:xfrm>
            <a:prstGeom prst="roundRect">
              <a:avLst/>
            </a:prstGeom>
            <a:solidFill>
              <a:srgbClr val="9BBB59">
                <a:lumMod val="20000"/>
                <a:lumOff val="80000"/>
              </a:srgbClr>
            </a:solidFill>
            <a:ln w="38100">
              <a:noFill/>
            </a:ln>
          </p:spPr>
          <p:style>
            <a:lnRef idx="2">
              <a:srgbClr val="1F74AD">
                <a:shade val="50000"/>
              </a:srgbClr>
            </a:lnRef>
            <a:fillRef idx="1">
              <a:srgbClr val="1F74AD"/>
            </a:fillRef>
            <a:effectRef idx="0">
              <a:srgbClr val="1F74AD"/>
            </a:effectRef>
            <a:fontRef idx="minor">
              <a:sysClr val="window" lastClr="FFFFFF"/>
            </a:fontRef>
          </p:style>
          <p:txBody>
            <a:bodyPr vert="vert" rtlCol="0" anchor="ctr">
              <a:normAutofit/>
            </a:bodyPr>
            <a:p>
              <a:pPr algn="ctr">
                <a:lnSpc>
                  <a:spcPct val="120000"/>
                </a:lnSpc>
              </a:pPr>
              <a:r>
                <a:rPr lang="zh-CN" altLang="en-US" sz="1220" spc="150">
                  <a:solidFill>
                    <a:schemeClr val="tx1"/>
                  </a:solidFill>
                  <a:latin typeface="Arial" panose="020B0604020202020204" pitchFamily="34" charset="0"/>
                  <a:ea typeface="微软雅黑" panose="020B0503020204020204" pitchFamily="34" charset="-122"/>
                  <a:sym typeface="Arial" panose="020B0604020202020204" pitchFamily="34" charset="0"/>
                </a:rPr>
                <a:t>将样本随机划分为多个批次</a:t>
              </a:r>
              <a:endParaRPr lang="zh-CN" altLang="en-US" sz="1220" spc="15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泪滴形 45"/>
            <p:cNvSpPr/>
            <p:nvPr>
              <p:custDataLst>
                <p:tags r:id="rId23"/>
              </p:custDataLst>
            </p:nvPr>
          </p:nvSpPr>
          <p:spPr>
            <a:xfrm rot="8100000">
              <a:off x="13693" y="4638"/>
              <a:ext cx="570" cy="570"/>
            </a:xfrm>
            <a:prstGeom prst="teardrop">
              <a:avLst>
                <a:gd name="adj" fmla="val 125412"/>
              </a:avLst>
            </a:prstGeom>
            <a:solidFill>
              <a:srgbClr val="9BBB59"/>
            </a:solidFill>
            <a:ln w="38100">
              <a:solidFill>
                <a:sysClr val="window" lastClr="FFFFFF">
                  <a:lumMod val="95000"/>
                </a:sysClr>
              </a:solidFill>
            </a:ln>
          </p:spPr>
          <p:style>
            <a:lnRef idx="2">
              <a:srgbClr val="1F74AD">
                <a:shade val="50000"/>
              </a:srgbClr>
            </a:lnRef>
            <a:fillRef idx="1">
              <a:srgbClr val="1F74AD"/>
            </a:fillRef>
            <a:effectRef idx="0">
              <a:srgbClr val="1F74AD"/>
            </a:effectRef>
            <a:fontRef idx="minor">
              <a:sysClr val="window" lastClr="FFFFFF"/>
            </a:fontRef>
          </p:style>
          <p:txBody>
            <a:bodyPr vert="vert" rtlCol="0" anchor="ctr">
              <a:normAutofit fontScale="60000"/>
            </a:bodyPr>
            <a:p>
              <a:pPr algn="ctr">
                <a:lnSpc>
                  <a:spcPct val="120000"/>
                </a:lnSpc>
              </a:pPr>
              <a:endParaRPr lang="zh-CN" altLang="en-US" sz="14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7" name="椭圆 16"/>
            <p:cNvSpPr/>
            <p:nvPr>
              <p:custDataLst>
                <p:tags r:id="rId24"/>
              </p:custDataLst>
            </p:nvPr>
          </p:nvSpPr>
          <p:spPr>
            <a:xfrm rot="8100000">
              <a:off x="13825" y="4771"/>
              <a:ext cx="296" cy="296"/>
            </a:xfrm>
            <a:prstGeom prst="ellipse">
              <a:avLst/>
            </a:prstGeom>
            <a:solidFill>
              <a:sysClr val="window" lastClr="FFFFFF">
                <a:lumMod val="95000"/>
              </a:sysClr>
            </a:solidFill>
            <a:ln>
              <a:noFill/>
            </a:ln>
          </p:spPr>
          <p:style>
            <a:lnRef idx="2">
              <a:srgbClr val="1F74AD">
                <a:shade val="50000"/>
              </a:srgbClr>
            </a:lnRef>
            <a:fillRef idx="1">
              <a:srgbClr val="1F74AD"/>
            </a:fillRef>
            <a:effectRef idx="0">
              <a:srgbClr val="1F74AD"/>
            </a:effectRef>
            <a:fontRef idx="minor">
              <a:sysClr val="window" lastClr="FFFFFF"/>
            </a:fontRef>
          </p:style>
          <p:txBody>
            <a:bodyPr vert="vert" rtlCol="0" anchor="ctr">
              <a:normAutofit fontScale="47500" lnSpcReduction="20000"/>
            </a:bodyPr>
            <a:p>
              <a:pPr algn="ctr">
                <a:lnSpc>
                  <a:spcPct val="140000"/>
                </a:lnSpc>
              </a:pPr>
              <a:endParaRPr lang="zh-CN" altLang="en-US" sz="14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椭圆 47"/>
            <p:cNvSpPr/>
            <p:nvPr>
              <p:custDataLst>
                <p:tags r:id="rId25"/>
              </p:custDataLst>
            </p:nvPr>
          </p:nvSpPr>
          <p:spPr>
            <a:xfrm>
              <a:off x="13920" y="5484"/>
              <a:ext cx="116" cy="116"/>
            </a:xfrm>
            <a:prstGeom prst="ellipse">
              <a:avLst/>
            </a:prstGeom>
            <a:solidFill>
              <a:sysClr val="window" lastClr="FFFFFF">
                <a:lumMod val="95000"/>
              </a:sysClr>
            </a:solidFill>
            <a:ln w="38100">
              <a:solidFill>
                <a:srgbClr val="000000">
                  <a:lumMod val="50000"/>
                  <a:lumOff val="50000"/>
                </a:srgbClr>
              </a:solidFill>
            </a:ln>
          </p:spPr>
          <p:style>
            <a:lnRef idx="2">
              <a:srgbClr val="1F74AD">
                <a:shade val="50000"/>
              </a:srgbClr>
            </a:lnRef>
            <a:fillRef idx="1">
              <a:srgbClr val="1F74AD"/>
            </a:fillRef>
            <a:effectRef idx="0">
              <a:srgbClr val="1F74AD"/>
            </a:effectRef>
            <a:fontRef idx="minor">
              <a:sysClr val="window" lastClr="FFFFFF"/>
            </a:fontRef>
          </p:style>
          <p:txBody>
            <a:bodyPr vert="vert" rtlCol="0" anchor="ctr">
              <a:normAutofit fontScale="25000" lnSpcReduction="20000"/>
            </a:bodyPr>
            <a:p>
              <a:pPr algn="ctr">
                <a:lnSpc>
                  <a:spcPct val="140000"/>
                </a:lnSpc>
              </a:pPr>
              <a:endParaRPr lang="zh-CN" altLang="en-US" sz="14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9" name="文本框 48"/>
            <p:cNvSpPr txBox="1"/>
            <p:nvPr>
              <p:custDataLst>
                <p:tags r:id="rId26"/>
              </p:custDataLst>
            </p:nvPr>
          </p:nvSpPr>
          <p:spPr>
            <a:xfrm>
              <a:off x="5956" y="5938"/>
              <a:ext cx="2075" cy="1085"/>
            </a:xfrm>
            <a:prstGeom prst="rect">
              <a:avLst/>
            </a:prstGeom>
            <a:noFill/>
          </p:spPr>
          <p:txBody>
            <a:bodyPr vert="vert" wrap="square" rtlCol="0">
              <a:normAutofit fontScale="90000"/>
            </a:bodyPr>
            <a:p>
              <a:pPr algn="ctr">
                <a:lnSpc>
                  <a:spcPct val="120000"/>
                </a:lnSpc>
              </a:pPr>
              <a:r>
                <a:rPr lang="zh-CN" altLang="en-US" sz="2000" b="1" spc="300">
                  <a:solidFill>
                    <a:schemeClr val="tx1"/>
                  </a:solidFill>
                  <a:latin typeface="Arial" panose="020B0604020202020204" pitchFamily="34" charset="0"/>
                  <a:ea typeface="微软雅黑" panose="020B0503020204020204" pitchFamily="34" charset="-122"/>
                  <a:sym typeface="Arial" panose="020B0604020202020204" pitchFamily="34" charset="0"/>
                </a:rPr>
                <a:t>模型推理</a:t>
              </a:r>
              <a:endParaRPr lang="zh-CN" altLang="en-US" sz="2000" b="1" spc="3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0" name="文本框 49"/>
            <p:cNvSpPr txBox="1"/>
            <p:nvPr>
              <p:custDataLst>
                <p:tags r:id="rId27"/>
              </p:custDataLst>
            </p:nvPr>
          </p:nvSpPr>
          <p:spPr>
            <a:xfrm>
              <a:off x="8285" y="5938"/>
              <a:ext cx="2075" cy="1143"/>
            </a:xfrm>
            <a:prstGeom prst="rect">
              <a:avLst/>
            </a:prstGeom>
            <a:noFill/>
          </p:spPr>
          <p:txBody>
            <a:bodyPr vert="vert" wrap="square" rtlCol="0">
              <a:normAutofit fontScale="90000"/>
            </a:bodyPr>
            <a:p>
              <a:pPr algn="ctr">
                <a:lnSpc>
                  <a:spcPct val="120000"/>
                </a:lnSpc>
              </a:pPr>
              <a:r>
                <a:rPr lang="zh-CN" altLang="en-US" sz="2000" b="1" spc="300">
                  <a:solidFill>
                    <a:schemeClr val="tx1"/>
                  </a:solidFill>
                  <a:latin typeface="Arial" panose="020B0604020202020204" pitchFamily="34" charset="0"/>
                  <a:ea typeface="微软雅黑" panose="020B0503020204020204" pitchFamily="34" charset="-122"/>
                  <a:sym typeface="Arial" panose="020B0604020202020204" pitchFamily="34" charset="0"/>
                </a:rPr>
                <a:t>模型微调</a:t>
              </a:r>
              <a:endParaRPr lang="zh-CN" altLang="en-US" sz="2000" b="1" spc="3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1" name="文本框 50"/>
            <p:cNvSpPr txBox="1"/>
            <p:nvPr>
              <p:custDataLst>
                <p:tags r:id="rId28"/>
              </p:custDataLst>
            </p:nvPr>
          </p:nvSpPr>
          <p:spPr>
            <a:xfrm>
              <a:off x="10616" y="5938"/>
              <a:ext cx="2075" cy="1162"/>
            </a:xfrm>
            <a:prstGeom prst="rect">
              <a:avLst/>
            </a:prstGeom>
            <a:noFill/>
          </p:spPr>
          <p:txBody>
            <a:bodyPr vert="vert" wrap="square" rtlCol="0">
              <a:normAutofit fontScale="90000"/>
            </a:bodyPr>
            <a:p>
              <a:pPr algn="ctr">
                <a:lnSpc>
                  <a:spcPct val="120000"/>
                </a:lnSpc>
              </a:pPr>
              <a:r>
                <a:rPr lang="zh-CN" altLang="en-US" sz="2000" b="1" spc="300">
                  <a:solidFill>
                    <a:schemeClr val="tx1"/>
                  </a:solidFill>
                  <a:latin typeface="Arial" panose="020B0604020202020204" pitchFamily="34" charset="0"/>
                  <a:ea typeface="微软雅黑" panose="020B0503020204020204" pitchFamily="34" charset="-122"/>
                  <a:sym typeface="Arial" panose="020B0604020202020204" pitchFamily="34" charset="0"/>
                </a:rPr>
                <a:t>人工标注</a:t>
              </a:r>
              <a:endParaRPr lang="zh-CN" altLang="en-US" sz="2000" b="1" spc="3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文本框 51"/>
            <p:cNvSpPr txBox="1"/>
            <p:nvPr>
              <p:custDataLst>
                <p:tags r:id="rId29"/>
              </p:custDataLst>
            </p:nvPr>
          </p:nvSpPr>
          <p:spPr>
            <a:xfrm>
              <a:off x="12945" y="5939"/>
              <a:ext cx="2075" cy="1162"/>
            </a:xfrm>
            <a:prstGeom prst="rect">
              <a:avLst/>
            </a:prstGeom>
            <a:noFill/>
          </p:spPr>
          <p:txBody>
            <a:bodyPr vert="vert" wrap="square" rtlCol="0">
              <a:normAutofit fontScale="90000"/>
            </a:bodyPr>
            <a:p>
              <a:pPr algn="ctr">
                <a:lnSpc>
                  <a:spcPct val="120000"/>
                </a:lnSpc>
              </a:pPr>
              <a:r>
                <a:rPr lang="zh-CN" altLang="en-US" sz="2000" b="1" spc="300">
                  <a:solidFill>
                    <a:schemeClr val="tx1"/>
                  </a:solidFill>
                  <a:latin typeface="Arial" panose="020B0604020202020204" pitchFamily="34" charset="0"/>
                  <a:ea typeface="微软雅黑" panose="020B0503020204020204" pitchFamily="34" charset="-122"/>
                  <a:sym typeface="Arial" panose="020B0604020202020204" pitchFamily="34" charset="0"/>
                </a:rPr>
                <a:t>样本分批</a:t>
              </a:r>
              <a:endParaRPr lang="zh-CN" altLang="en-US" sz="2000" b="1" spc="30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2" name="直接连接符 21"/>
            <p:cNvCxnSpPr/>
            <p:nvPr>
              <p:custDataLst>
                <p:tags r:id="rId30"/>
              </p:custDataLst>
            </p:nvPr>
          </p:nvCxnSpPr>
          <p:spPr>
            <a:xfrm flipH="1">
              <a:off x="3205" y="5542"/>
              <a:ext cx="12210" cy="0"/>
            </a:xfrm>
            <a:prstGeom prst="line">
              <a:avLst/>
            </a:prstGeom>
            <a:ln w="66675">
              <a:solidFill>
                <a:srgbClr val="FFC000"/>
              </a:solidFill>
              <a:headEnd type="none"/>
              <a:tailEnd type="triangle"/>
            </a:ln>
          </p:spPr>
          <p:style>
            <a:lnRef idx="1">
              <a:srgbClr val="1F74AD"/>
            </a:lnRef>
            <a:fillRef idx="0">
              <a:srgbClr val="1F74AD"/>
            </a:fillRef>
            <a:effectRef idx="0">
              <a:srgbClr val="1F74AD"/>
            </a:effectRef>
            <a:fontRef idx="minor">
              <a:srgbClr val="000000"/>
            </a:fontRef>
          </p:style>
        </p:cxnSp>
      </p:grpSp>
      <p:sp>
        <p:nvSpPr>
          <p:cNvPr id="32" name="圆角矩形 31"/>
          <p:cNvSpPr/>
          <p:nvPr>
            <p:custDataLst>
              <p:tags r:id="rId31"/>
            </p:custDataLst>
          </p:nvPr>
        </p:nvSpPr>
        <p:spPr>
          <a:xfrm rot="2520000">
            <a:off x="4841319" y="3360499"/>
            <a:ext cx="965043" cy="965043"/>
          </a:xfrm>
          <a:prstGeom prst="roundRect">
            <a:avLst/>
          </a:prstGeom>
          <a:noFill/>
          <a:ln w="57150">
            <a:solidFill>
              <a:srgbClr val="6096E6">
                <a:lumMod val="40000"/>
                <a:lumOff val="60000"/>
              </a:srgbClr>
            </a:solidFill>
          </a:ln>
          <a:extLst>
            <a:ext uri="{909E8E84-426E-40DD-AFC4-6F175D3DCCD1}">
              <a14:hiddenFill xmlns:a14="http://schemas.microsoft.com/office/drawing/2010/main">
                <a:solidFill>
                  <a:srgbClr val="6096E6"/>
                </a:solidFill>
              </a14:hiddenFill>
            </a:ext>
          </a:extLst>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solidFill>
                <a:schemeClr val="tx1"/>
              </a:solidFill>
              <a:latin typeface="Arial" panose="020B0604020202020204" pitchFamily="34" charset="0"/>
              <a:ea typeface="微软雅黑" panose="020B0503020204020204" pitchFamily="34" charset="-122"/>
            </a:endParaRPr>
          </a:p>
        </p:txBody>
      </p:sp>
      <p:grpSp>
        <p:nvGrpSpPr>
          <p:cNvPr id="23" name="组合 22"/>
          <p:cNvGrpSpPr/>
          <p:nvPr/>
        </p:nvGrpSpPr>
        <p:grpSpPr>
          <a:xfrm>
            <a:off x="4568190" y="3079750"/>
            <a:ext cx="1511300" cy="1511300"/>
            <a:chOff x="8554" y="4718"/>
            <a:chExt cx="2380" cy="2380"/>
          </a:xfrm>
        </p:grpSpPr>
        <p:sp>
          <p:nvSpPr>
            <p:cNvPr id="28" name="圆角矩形 27"/>
            <p:cNvSpPr/>
            <p:nvPr>
              <p:custDataLst>
                <p:tags r:id="rId32"/>
              </p:custDataLst>
            </p:nvPr>
          </p:nvSpPr>
          <p:spPr>
            <a:xfrm rot="6120000">
              <a:off x="9242" y="5406"/>
              <a:ext cx="1004" cy="1004"/>
            </a:xfrm>
            <a:prstGeom prst="roundRect">
              <a:avLst/>
            </a:prstGeom>
            <a:solidFill>
              <a:srgbClr val="6096E6">
                <a:lumMod val="20000"/>
                <a:lumOff val="80000"/>
              </a:srgbClr>
            </a:solidFill>
            <a:ln>
              <a:noFill/>
            </a:ln>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solidFill>
                  <a:schemeClr val="tx1"/>
                </a:solidFill>
                <a:latin typeface="Arial" panose="020B0604020202020204" pitchFamily="34" charset="0"/>
                <a:ea typeface="微软雅黑" panose="020B0503020204020204" pitchFamily="34" charset="-122"/>
              </a:endParaRPr>
            </a:p>
          </p:txBody>
        </p:sp>
        <p:sp>
          <p:nvSpPr>
            <p:cNvPr id="31" name="圆角矩形 30"/>
            <p:cNvSpPr/>
            <p:nvPr>
              <p:custDataLst>
                <p:tags r:id="rId33"/>
              </p:custDataLst>
            </p:nvPr>
          </p:nvSpPr>
          <p:spPr>
            <a:xfrm rot="2520000">
              <a:off x="9242" y="5406"/>
              <a:ext cx="1004" cy="1004"/>
            </a:xfrm>
            <a:prstGeom prst="roundRect">
              <a:avLst/>
            </a:prstGeom>
            <a:gradFill>
              <a:gsLst>
                <a:gs pos="42000">
                  <a:srgbClr val="6096E6"/>
                </a:gs>
                <a:gs pos="0">
                  <a:srgbClr val="6096E6">
                    <a:lumMod val="40000"/>
                    <a:lumOff val="60000"/>
                  </a:srgbClr>
                </a:gs>
                <a:gs pos="92000">
                  <a:srgbClr val="6096E6">
                    <a:lumMod val="75000"/>
                  </a:srgbClr>
                </a:gs>
              </a:gsLst>
              <a:lin ang="2700000" scaled="0"/>
            </a:gradFill>
            <a:ln>
              <a:noFill/>
            </a:ln>
            <a:effectLst>
              <a:outerShdw blurRad="114300" dist="50800" dir="5400000" algn="ctr" rotWithShape="0">
                <a:srgbClr val="6096E6">
                  <a:lumMod val="50000"/>
                  <a:alpha val="84000"/>
                </a:srgbClr>
              </a:outerShdw>
            </a:effectLst>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solidFill>
                  <a:schemeClr val="tx1"/>
                </a:solidFill>
                <a:latin typeface="Arial" panose="020B0604020202020204" pitchFamily="34" charset="0"/>
                <a:ea typeface="微软雅黑" panose="020B0503020204020204" pitchFamily="34" charset="-122"/>
              </a:endParaRPr>
            </a:p>
          </p:txBody>
        </p:sp>
        <p:sp>
          <p:nvSpPr>
            <p:cNvPr id="34" name="圆角矩形 33"/>
            <p:cNvSpPr/>
            <p:nvPr>
              <p:custDataLst>
                <p:tags r:id="rId34"/>
              </p:custDataLst>
            </p:nvPr>
          </p:nvSpPr>
          <p:spPr>
            <a:xfrm rot="2520000">
              <a:off x="8884" y="5048"/>
              <a:ext cx="1720" cy="1720"/>
            </a:xfrm>
            <a:prstGeom prst="roundRect">
              <a:avLst/>
            </a:prstGeom>
            <a:noFill/>
            <a:ln w="19050">
              <a:solidFill>
                <a:srgbClr val="6096E6">
                  <a:lumMod val="50000"/>
                </a:srgbClr>
              </a:solidFill>
              <a:prstDash val="sysDot"/>
            </a:ln>
            <a:extLst>
              <a:ext uri="{909E8E84-426E-40DD-AFC4-6F175D3DCCD1}">
                <a14:hiddenFill xmlns:a14="http://schemas.microsoft.com/office/drawing/2010/main">
                  <a:solidFill>
                    <a:srgbClr val="6096E6"/>
                  </a:solidFill>
                </a14:hiddenFill>
              </a:ext>
            </a:extLst>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solidFill>
                  <a:schemeClr val="tx1"/>
                </a:solidFill>
                <a:latin typeface="Arial" panose="020B0604020202020204" pitchFamily="34" charset="0"/>
                <a:ea typeface="微软雅黑" panose="020B0503020204020204" pitchFamily="34" charset="-122"/>
              </a:endParaRPr>
            </a:p>
          </p:txBody>
        </p:sp>
        <p:sp>
          <p:nvSpPr>
            <p:cNvPr id="35" name="圆角矩形 34"/>
            <p:cNvSpPr/>
            <p:nvPr>
              <p:custDataLst>
                <p:tags r:id="rId35"/>
              </p:custDataLst>
            </p:nvPr>
          </p:nvSpPr>
          <p:spPr>
            <a:xfrm rot="2520000">
              <a:off x="8554" y="4718"/>
              <a:ext cx="2380" cy="2380"/>
            </a:xfrm>
            <a:prstGeom prst="roundRect">
              <a:avLst/>
            </a:prstGeom>
            <a:noFill/>
            <a:ln w="19050">
              <a:solidFill>
                <a:srgbClr val="6096E6">
                  <a:lumMod val="75000"/>
                </a:srgbClr>
              </a:solidFill>
              <a:prstDash val="sysDot"/>
            </a:ln>
            <a:extLst>
              <a:ext uri="{909E8E84-426E-40DD-AFC4-6F175D3DCCD1}">
                <a14:hiddenFill xmlns:a14="http://schemas.microsoft.com/office/drawing/2010/main">
                  <a:solidFill>
                    <a:srgbClr val="6096E6"/>
                  </a:solidFill>
                </a14:hiddenFill>
              </a:ext>
            </a:extLst>
          </p:spPr>
          <p:style>
            <a:lnRef idx="2">
              <a:srgbClr val="6096E6">
                <a:shade val="50000"/>
              </a:srgbClr>
            </a:lnRef>
            <a:fillRef idx="1">
              <a:srgbClr val="6096E6"/>
            </a:fillRef>
            <a:effectRef idx="0">
              <a:srgbClr val="6096E6"/>
            </a:effectRef>
            <a:fontRef idx="minor">
              <a:srgbClr val="FFFFFF"/>
            </a:fontRef>
          </p:style>
          <p:txBody>
            <a:bodyPr rtlCol="0" anchor="ctr"/>
            <a:p>
              <a:pPr algn="ctr"/>
              <a:endParaRPr lang="zh-CN" altLang="en-US">
                <a:solidFill>
                  <a:schemeClr val="tx1"/>
                </a:solidFill>
                <a:latin typeface="Arial" panose="020B0604020202020204" pitchFamily="34" charset="0"/>
                <a:ea typeface="微软雅黑" panose="020B0503020204020204" pitchFamily="34" charset="-122"/>
              </a:endParaRPr>
            </a:p>
          </p:txBody>
        </p:sp>
        <p:pic>
          <p:nvPicPr>
            <p:cNvPr id="36" name="图片 35" descr="343435383038363b343532323339363bd5bdc2d4c4bfb1ea"/>
            <p:cNvPicPr>
              <a:picLocks noChangeAspect="1"/>
            </p:cNvPicPr>
            <p:nvPr>
              <p:custDataLst>
                <p:tags r:id="rId36"/>
              </p:custDataLst>
            </p:nvPr>
          </p:nvPicPr>
          <p:blipFill>
            <a:blip r:embed="rId37">
              <a:extLst>
                <a:ext uri="{96DAC541-7B7A-43D3-8B79-37D633B846F1}">
                  <asvg:svgBlip xmlns:asvg="http://schemas.microsoft.com/office/drawing/2016/SVG/main" r:embed="rId38"/>
                </a:ext>
              </a:extLst>
            </a:blip>
            <a:stretch>
              <a:fillRect/>
            </a:stretch>
          </p:blipFill>
          <p:spPr>
            <a:xfrm>
              <a:off x="9445" y="5609"/>
              <a:ext cx="599" cy="599"/>
            </a:xfrm>
            <a:prstGeom prst="rect">
              <a:avLst/>
            </a:prstGeom>
            <a:effectLst>
              <a:outerShdw blurRad="38100" dist="38100" dir="5400000" algn="ctr" rotWithShape="0">
                <a:srgbClr val="6096E6">
                  <a:lumMod val="50000"/>
                  <a:alpha val="60000"/>
                </a:srgbClr>
              </a:outerShdw>
            </a:effectLst>
          </p:spPr>
        </p:pic>
      </p:grpSp>
      <p:sp>
        <p:nvSpPr>
          <p:cNvPr id="55" name="文本框 54"/>
          <p:cNvSpPr txBox="1"/>
          <p:nvPr>
            <p:custDataLst>
              <p:tags r:id="rId39"/>
            </p:custDataLst>
          </p:nvPr>
        </p:nvSpPr>
        <p:spPr>
          <a:xfrm>
            <a:off x="4642485" y="4877435"/>
            <a:ext cx="1580515" cy="521970"/>
          </a:xfrm>
          <a:prstGeom prst="rect">
            <a:avLst/>
          </a:prstGeom>
          <a:noFill/>
        </p:spPr>
        <p:txBody>
          <a:bodyPr wrap="square" rtlCol="0">
            <a:spAutoFit/>
          </a:bodyPr>
          <a:p>
            <a:r>
              <a:rPr lang="zh-CN" altLang="en-US" sz="2800">
                <a:solidFill>
                  <a:schemeClr val="tx1"/>
                </a:solidFill>
              </a:rPr>
              <a:t>样本库</a:t>
            </a:r>
            <a:endParaRPr lang="zh-CN" altLang="en-US" sz="2800">
              <a:solidFill>
                <a:schemeClr val="tx1"/>
              </a:solidFill>
            </a:endParaRPr>
          </a:p>
        </p:txBody>
      </p:sp>
      <p:sp>
        <p:nvSpPr>
          <p:cNvPr id="68" name="任意多边形: 形状 41"/>
          <p:cNvSpPr/>
          <p:nvPr>
            <p:custDataLst>
              <p:tags r:id="rId40"/>
            </p:custDataLst>
          </p:nvPr>
        </p:nvSpPr>
        <p:spPr>
          <a:xfrm rot="10800000" flipH="1">
            <a:off x="6223000" y="3577590"/>
            <a:ext cx="949960" cy="448310"/>
          </a:xfrm>
          <a:custGeom>
            <a:avLst/>
            <a:gdLst>
              <a:gd name="connsiteX0" fmla="*/ 1186163 w 1196834"/>
              <a:gd name="connsiteY0" fmla="*/ 458978 h 866682"/>
              <a:gd name="connsiteX1" fmla="*/ 1186163 w 1196834"/>
              <a:gd name="connsiteY1" fmla="*/ 407593 h 866682"/>
              <a:gd name="connsiteX2" fmla="*/ 789147 w 1196834"/>
              <a:gd name="connsiteY2" fmla="*/ 10578 h 866682"/>
              <a:gd name="connsiteX3" fmla="*/ 737702 w 1196834"/>
              <a:gd name="connsiteY3" fmla="*/ 10610 h 866682"/>
              <a:gd name="connsiteX4" fmla="*/ 727098 w 1196834"/>
              <a:gd name="connsiteY4" fmla="*/ 36330 h 866682"/>
              <a:gd name="connsiteX5" fmla="*/ 727098 w 1196834"/>
              <a:gd name="connsiteY5" fmla="*/ 160610 h 866682"/>
              <a:gd name="connsiteX6" fmla="*/ 36320 w 1196834"/>
              <a:gd name="connsiteY6" fmla="*/ 160610 h 866682"/>
              <a:gd name="connsiteX7" fmla="*/ -37 w 1196834"/>
              <a:gd name="connsiteY7" fmla="*/ 196967 h 866682"/>
              <a:gd name="connsiteX8" fmla="*/ -37 w 1196834"/>
              <a:gd name="connsiteY8" fmla="*/ 669605 h 866682"/>
              <a:gd name="connsiteX9" fmla="*/ 36320 w 1196834"/>
              <a:gd name="connsiteY9" fmla="*/ 705961 h 866682"/>
              <a:gd name="connsiteX10" fmla="*/ 727098 w 1196834"/>
              <a:gd name="connsiteY10" fmla="*/ 705961 h 866682"/>
              <a:gd name="connsiteX11" fmla="*/ 727098 w 1196834"/>
              <a:gd name="connsiteY11" fmla="*/ 830241 h 866682"/>
              <a:gd name="connsiteX12" fmla="*/ 763455 w 1196834"/>
              <a:gd name="connsiteY12" fmla="*/ 866628 h 866682"/>
              <a:gd name="connsiteX13" fmla="*/ 789147 w 1196834"/>
              <a:gd name="connsiteY13" fmla="*/ 855994 h 86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6834" h="866682">
                <a:moveTo>
                  <a:pt x="1186163" y="458978"/>
                </a:moveTo>
                <a:cubicBezTo>
                  <a:pt x="1200342" y="444780"/>
                  <a:pt x="1200342" y="421791"/>
                  <a:pt x="1186163" y="407593"/>
                </a:cubicBezTo>
                <a:lnTo>
                  <a:pt x="789147" y="10578"/>
                </a:lnTo>
                <a:cubicBezTo>
                  <a:pt x="774968" y="-3612"/>
                  <a:pt x="751942" y="-3597"/>
                  <a:pt x="737702" y="10610"/>
                </a:cubicBezTo>
                <a:cubicBezTo>
                  <a:pt x="730916" y="17433"/>
                  <a:pt x="727098" y="26686"/>
                  <a:pt x="727098" y="36330"/>
                </a:cubicBezTo>
                <a:lnTo>
                  <a:pt x="727098" y="160610"/>
                </a:lnTo>
                <a:lnTo>
                  <a:pt x="36320" y="160610"/>
                </a:lnTo>
                <a:cubicBezTo>
                  <a:pt x="16263" y="160610"/>
                  <a:pt x="-37" y="176886"/>
                  <a:pt x="-37" y="196967"/>
                </a:cubicBezTo>
                <a:lnTo>
                  <a:pt x="-37" y="669605"/>
                </a:lnTo>
                <a:cubicBezTo>
                  <a:pt x="-37" y="689686"/>
                  <a:pt x="16263" y="705961"/>
                  <a:pt x="36320" y="705961"/>
                </a:cubicBezTo>
                <a:lnTo>
                  <a:pt x="727098" y="705961"/>
                </a:lnTo>
                <a:lnTo>
                  <a:pt x="727098" y="830241"/>
                </a:lnTo>
                <a:cubicBezTo>
                  <a:pt x="727098" y="850322"/>
                  <a:pt x="743338" y="866610"/>
                  <a:pt x="763455" y="866628"/>
                </a:cubicBezTo>
                <a:cubicBezTo>
                  <a:pt x="773089" y="866634"/>
                  <a:pt x="782300" y="862810"/>
                  <a:pt x="789147" y="855994"/>
                </a:cubicBezTo>
                <a:close/>
              </a:path>
            </a:pathLst>
          </a:custGeom>
          <a:gradFill>
            <a:gsLst>
              <a:gs pos="0">
                <a:schemeClr val="accent6">
                  <a:lumMod val="20000"/>
                  <a:lumOff val="80000"/>
                  <a:alpha val="0"/>
                </a:schemeClr>
              </a:gs>
              <a:gs pos="84000">
                <a:schemeClr val="tx2">
                  <a:lumMod val="60000"/>
                  <a:lumOff val="40000"/>
                </a:schemeClr>
              </a:gs>
            </a:gsLst>
            <a:lin ang="0" scaled="0"/>
          </a:gradFill>
          <a:ln w="6055" cap="flat">
            <a:noFill/>
            <a:prstDash val="solid"/>
            <a:miter/>
          </a:ln>
        </p:spPr>
        <p:txBody>
          <a:bodyPr lIns="108000" tIns="108000" rIns="108000" bIns="108000" rtlCol="0" anchor="ctr"/>
          <a:p>
            <a:endParaRPr lang="zh-CN" altLang="en-US" b="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任意多边形: 形状 41"/>
          <p:cNvSpPr/>
          <p:nvPr>
            <p:custDataLst>
              <p:tags r:id="rId41"/>
            </p:custDataLst>
          </p:nvPr>
        </p:nvSpPr>
        <p:spPr>
          <a:xfrm rot="8700000" flipH="1">
            <a:off x="3443605" y="4917440"/>
            <a:ext cx="706755" cy="249555"/>
          </a:xfrm>
          <a:custGeom>
            <a:avLst/>
            <a:gdLst>
              <a:gd name="connsiteX0" fmla="*/ 1186163 w 1196834"/>
              <a:gd name="connsiteY0" fmla="*/ 458978 h 866682"/>
              <a:gd name="connsiteX1" fmla="*/ 1186163 w 1196834"/>
              <a:gd name="connsiteY1" fmla="*/ 407593 h 866682"/>
              <a:gd name="connsiteX2" fmla="*/ 789147 w 1196834"/>
              <a:gd name="connsiteY2" fmla="*/ 10578 h 866682"/>
              <a:gd name="connsiteX3" fmla="*/ 737702 w 1196834"/>
              <a:gd name="connsiteY3" fmla="*/ 10610 h 866682"/>
              <a:gd name="connsiteX4" fmla="*/ 727098 w 1196834"/>
              <a:gd name="connsiteY4" fmla="*/ 36330 h 866682"/>
              <a:gd name="connsiteX5" fmla="*/ 727098 w 1196834"/>
              <a:gd name="connsiteY5" fmla="*/ 160610 h 866682"/>
              <a:gd name="connsiteX6" fmla="*/ 36320 w 1196834"/>
              <a:gd name="connsiteY6" fmla="*/ 160610 h 866682"/>
              <a:gd name="connsiteX7" fmla="*/ -37 w 1196834"/>
              <a:gd name="connsiteY7" fmla="*/ 196967 h 866682"/>
              <a:gd name="connsiteX8" fmla="*/ -37 w 1196834"/>
              <a:gd name="connsiteY8" fmla="*/ 669605 h 866682"/>
              <a:gd name="connsiteX9" fmla="*/ 36320 w 1196834"/>
              <a:gd name="connsiteY9" fmla="*/ 705961 h 866682"/>
              <a:gd name="connsiteX10" fmla="*/ 727098 w 1196834"/>
              <a:gd name="connsiteY10" fmla="*/ 705961 h 866682"/>
              <a:gd name="connsiteX11" fmla="*/ 727098 w 1196834"/>
              <a:gd name="connsiteY11" fmla="*/ 830241 h 866682"/>
              <a:gd name="connsiteX12" fmla="*/ 763455 w 1196834"/>
              <a:gd name="connsiteY12" fmla="*/ 866628 h 866682"/>
              <a:gd name="connsiteX13" fmla="*/ 789147 w 1196834"/>
              <a:gd name="connsiteY13" fmla="*/ 855994 h 86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6834" h="866682">
                <a:moveTo>
                  <a:pt x="1186163" y="458978"/>
                </a:moveTo>
                <a:cubicBezTo>
                  <a:pt x="1200342" y="444780"/>
                  <a:pt x="1200342" y="421791"/>
                  <a:pt x="1186163" y="407593"/>
                </a:cubicBezTo>
                <a:lnTo>
                  <a:pt x="789147" y="10578"/>
                </a:lnTo>
                <a:cubicBezTo>
                  <a:pt x="774968" y="-3612"/>
                  <a:pt x="751942" y="-3597"/>
                  <a:pt x="737702" y="10610"/>
                </a:cubicBezTo>
                <a:cubicBezTo>
                  <a:pt x="730916" y="17433"/>
                  <a:pt x="727098" y="26686"/>
                  <a:pt x="727098" y="36330"/>
                </a:cubicBezTo>
                <a:lnTo>
                  <a:pt x="727098" y="160610"/>
                </a:lnTo>
                <a:lnTo>
                  <a:pt x="36320" y="160610"/>
                </a:lnTo>
                <a:cubicBezTo>
                  <a:pt x="16263" y="160610"/>
                  <a:pt x="-37" y="176886"/>
                  <a:pt x="-37" y="196967"/>
                </a:cubicBezTo>
                <a:lnTo>
                  <a:pt x="-37" y="669605"/>
                </a:lnTo>
                <a:cubicBezTo>
                  <a:pt x="-37" y="689686"/>
                  <a:pt x="16263" y="705961"/>
                  <a:pt x="36320" y="705961"/>
                </a:cubicBezTo>
                <a:lnTo>
                  <a:pt x="727098" y="705961"/>
                </a:lnTo>
                <a:lnTo>
                  <a:pt x="727098" y="830241"/>
                </a:lnTo>
                <a:cubicBezTo>
                  <a:pt x="727098" y="850322"/>
                  <a:pt x="743338" y="866610"/>
                  <a:pt x="763455" y="866628"/>
                </a:cubicBezTo>
                <a:cubicBezTo>
                  <a:pt x="773089" y="866634"/>
                  <a:pt x="782300" y="862810"/>
                  <a:pt x="789147" y="855994"/>
                </a:cubicBezTo>
                <a:close/>
              </a:path>
            </a:pathLst>
          </a:custGeom>
          <a:gradFill>
            <a:gsLst>
              <a:gs pos="0">
                <a:schemeClr val="accent6">
                  <a:lumMod val="20000"/>
                  <a:lumOff val="80000"/>
                  <a:alpha val="0"/>
                </a:schemeClr>
              </a:gs>
              <a:gs pos="84000">
                <a:schemeClr val="tx2">
                  <a:lumMod val="60000"/>
                  <a:lumOff val="40000"/>
                </a:schemeClr>
              </a:gs>
            </a:gsLst>
            <a:lin ang="0" scaled="0"/>
          </a:gradFill>
          <a:ln w="6055" cap="flat">
            <a:noFill/>
            <a:prstDash val="solid"/>
            <a:miter/>
          </a:ln>
        </p:spPr>
        <p:txBody>
          <a:bodyPr lIns="108000" tIns="108000" rIns="108000" bIns="108000" rtlCol="0" anchor="ctr"/>
          <a:p>
            <a:endParaRPr lang="zh-CN" altLang="en-US" b="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任意多边形: 形状 41"/>
          <p:cNvSpPr/>
          <p:nvPr>
            <p:custDataLst>
              <p:tags r:id="rId42"/>
            </p:custDataLst>
          </p:nvPr>
        </p:nvSpPr>
        <p:spPr>
          <a:xfrm rot="19440000" flipH="1">
            <a:off x="3434080" y="3883025"/>
            <a:ext cx="706755" cy="249555"/>
          </a:xfrm>
          <a:custGeom>
            <a:avLst/>
            <a:gdLst>
              <a:gd name="connsiteX0" fmla="*/ 1186163 w 1196834"/>
              <a:gd name="connsiteY0" fmla="*/ 458978 h 866682"/>
              <a:gd name="connsiteX1" fmla="*/ 1186163 w 1196834"/>
              <a:gd name="connsiteY1" fmla="*/ 407593 h 866682"/>
              <a:gd name="connsiteX2" fmla="*/ 789147 w 1196834"/>
              <a:gd name="connsiteY2" fmla="*/ 10578 h 866682"/>
              <a:gd name="connsiteX3" fmla="*/ 737702 w 1196834"/>
              <a:gd name="connsiteY3" fmla="*/ 10610 h 866682"/>
              <a:gd name="connsiteX4" fmla="*/ 727098 w 1196834"/>
              <a:gd name="connsiteY4" fmla="*/ 36330 h 866682"/>
              <a:gd name="connsiteX5" fmla="*/ 727098 w 1196834"/>
              <a:gd name="connsiteY5" fmla="*/ 160610 h 866682"/>
              <a:gd name="connsiteX6" fmla="*/ 36320 w 1196834"/>
              <a:gd name="connsiteY6" fmla="*/ 160610 h 866682"/>
              <a:gd name="connsiteX7" fmla="*/ -37 w 1196834"/>
              <a:gd name="connsiteY7" fmla="*/ 196967 h 866682"/>
              <a:gd name="connsiteX8" fmla="*/ -37 w 1196834"/>
              <a:gd name="connsiteY8" fmla="*/ 669605 h 866682"/>
              <a:gd name="connsiteX9" fmla="*/ 36320 w 1196834"/>
              <a:gd name="connsiteY9" fmla="*/ 705961 h 866682"/>
              <a:gd name="connsiteX10" fmla="*/ 727098 w 1196834"/>
              <a:gd name="connsiteY10" fmla="*/ 705961 h 866682"/>
              <a:gd name="connsiteX11" fmla="*/ 727098 w 1196834"/>
              <a:gd name="connsiteY11" fmla="*/ 830241 h 866682"/>
              <a:gd name="connsiteX12" fmla="*/ 763455 w 1196834"/>
              <a:gd name="connsiteY12" fmla="*/ 866628 h 866682"/>
              <a:gd name="connsiteX13" fmla="*/ 789147 w 1196834"/>
              <a:gd name="connsiteY13" fmla="*/ 855994 h 86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6834" h="866682">
                <a:moveTo>
                  <a:pt x="1186163" y="458978"/>
                </a:moveTo>
                <a:cubicBezTo>
                  <a:pt x="1200342" y="444780"/>
                  <a:pt x="1200342" y="421791"/>
                  <a:pt x="1186163" y="407593"/>
                </a:cubicBezTo>
                <a:lnTo>
                  <a:pt x="789147" y="10578"/>
                </a:lnTo>
                <a:cubicBezTo>
                  <a:pt x="774968" y="-3612"/>
                  <a:pt x="751942" y="-3597"/>
                  <a:pt x="737702" y="10610"/>
                </a:cubicBezTo>
                <a:cubicBezTo>
                  <a:pt x="730916" y="17433"/>
                  <a:pt x="727098" y="26686"/>
                  <a:pt x="727098" y="36330"/>
                </a:cubicBezTo>
                <a:lnTo>
                  <a:pt x="727098" y="160610"/>
                </a:lnTo>
                <a:lnTo>
                  <a:pt x="36320" y="160610"/>
                </a:lnTo>
                <a:cubicBezTo>
                  <a:pt x="16263" y="160610"/>
                  <a:pt x="-37" y="176886"/>
                  <a:pt x="-37" y="196967"/>
                </a:cubicBezTo>
                <a:lnTo>
                  <a:pt x="-37" y="669605"/>
                </a:lnTo>
                <a:cubicBezTo>
                  <a:pt x="-37" y="689686"/>
                  <a:pt x="16263" y="705961"/>
                  <a:pt x="36320" y="705961"/>
                </a:cubicBezTo>
                <a:lnTo>
                  <a:pt x="727098" y="705961"/>
                </a:lnTo>
                <a:lnTo>
                  <a:pt x="727098" y="830241"/>
                </a:lnTo>
                <a:cubicBezTo>
                  <a:pt x="727098" y="850322"/>
                  <a:pt x="743338" y="866610"/>
                  <a:pt x="763455" y="866628"/>
                </a:cubicBezTo>
                <a:cubicBezTo>
                  <a:pt x="773089" y="866634"/>
                  <a:pt x="782300" y="862810"/>
                  <a:pt x="789147" y="855994"/>
                </a:cubicBezTo>
                <a:close/>
              </a:path>
            </a:pathLst>
          </a:custGeom>
          <a:gradFill>
            <a:gsLst>
              <a:gs pos="0">
                <a:schemeClr val="accent6">
                  <a:lumMod val="20000"/>
                  <a:lumOff val="80000"/>
                  <a:alpha val="0"/>
                </a:schemeClr>
              </a:gs>
              <a:gs pos="84000">
                <a:schemeClr val="tx2">
                  <a:lumMod val="60000"/>
                  <a:lumOff val="40000"/>
                </a:schemeClr>
              </a:gs>
            </a:gsLst>
            <a:lin ang="0" scaled="0"/>
          </a:gradFill>
          <a:ln w="6055" cap="flat">
            <a:noFill/>
            <a:prstDash val="solid"/>
            <a:miter/>
          </a:ln>
        </p:spPr>
        <p:txBody>
          <a:bodyPr lIns="108000" tIns="108000" rIns="108000" bIns="108000" rtlCol="0" anchor="ctr"/>
          <a:p>
            <a:endParaRPr lang="zh-CN" altLang="en-US" b="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任意多边形: 形状 41"/>
          <p:cNvSpPr/>
          <p:nvPr>
            <p:custDataLst>
              <p:tags r:id="rId43"/>
            </p:custDataLst>
          </p:nvPr>
        </p:nvSpPr>
        <p:spPr>
          <a:xfrm rot="13020000" flipH="1">
            <a:off x="3432175" y="2585085"/>
            <a:ext cx="706755" cy="249555"/>
          </a:xfrm>
          <a:custGeom>
            <a:avLst/>
            <a:gdLst>
              <a:gd name="connsiteX0" fmla="*/ 1186163 w 1196834"/>
              <a:gd name="connsiteY0" fmla="*/ 458978 h 866682"/>
              <a:gd name="connsiteX1" fmla="*/ 1186163 w 1196834"/>
              <a:gd name="connsiteY1" fmla="*/ 407593 h 866682"/>
              <a:gd name="connsiteX2" fmla="*/ 789147 w 1196834"/>
              <a:gd name="connsiteY2" fmla="*/ 10578 h 866682"/>
              <a:gd name="connsiteX3" fmla="*/ 737702 w 1196834"/>
              <a:gd name="connsiteY3" fmla="*/ 10610 h 866682"/>
              <a:gd name="connsiteX4" fmla="*/ 727098 w 1196834"/>
              <a:gd name="connsiteY4" fmla="*/ 36330 h 866682"/>
              <a:gd name="connsiteX5" fmla="*/ 727098 w 1196834"/>
              <a:gd name="connsiteY5" fmla="*/ 160610 h 866682"/>
              <a:gd name="connsiteX6" fmla="*/ 36320 w 1196834"/>
              <a:gd name="connsiteY6" fmla="*/ 160610 h 866682"/>
              <a:gd name="connsiteX7" fmla="*/ -37 w 1196834"/>
              <a:gd name="connsiteY7" fmla="*/ 196967 h 866682"/>
              <a:gd name="connsiteX8" fmla="*/ -37 w 1196834"/>
              <a:gd name="connsiteY8" fmla="*/ 669605 h 866682"/>
              <a:gd name="connsiteX9" fmla="*/ 36320 w 1196834"/>
              <a:gd name="connsiteY9" fmla="*/ 705961 h 866682"/>
              <a:gd name="connsiteX10" fmla="*/ 727098 w 1196834"/>
              <a:gd name="connsiteY10" fmla="*/ 705961 h 866682"/>
              <a:gd name="connsiteX11" fmla="*/ 727098 w 1196834"/>
              <a:gd name="connsiteY11" fmla="*/ 830241 h 866682"/>
              <a:gd name="connsiteX12" fmla="*/ 763455 w 1196834"/>
              <a:gd name="connsiteY12" fmla="*/ 866628 h 866682"/>
              <a:gd name="connsiteX13" fmla="*/ 789147 w 1196834"/>
              <a:gd name="connsiteY13" fmla="*/ 855994 h 86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6834" h="866682">
                <a:moveTo>
                  <a:pt x="1186163" y="458978"/>
                </a:moveTo>
                <a:cubicBezTo>
                  <a:pt x="1200342" y="444780"/>
                  <a:pt x="1200342" y="421791"/>
                  <a:pt x="1186163" y="407593"/>
                </a:cubicBezTo>
                <a:lnTo>
                  <a:pt x="789147" y="10578"/>
                </a:lnTo>
                <a:cubicBezTo>
                  <a:pt x="774968" y="-3612"/>
                  <a:pt x="751942" y="-3597"/>
                  <a:pt x="737702" y="10610"/>
                </a:cubicBezTo>
                <a:cubicBezTo>
                  <a:pt x="730916" y="17433"/>
                  <a:pt x="727098" y="26686"/>
                  <a:pt x="727098" y="36330"/>
                </a:cubicBezTo>
                <a:lnTo>
                  <a:pt x="727098" y="160610"/>
                </a:lnTo>
                <a:lnTo>
                  <a:pt x="36320" y="160610"/>
                </a:lnTo>
                <a:cubicBezTo>
                  <a:pt x="16263" y="160610"/>
                  <a:pt x="-37" y="176886"/>
                  <a:pt x="-37" y="196967"/>
                </a:cubicBezTo>
                <a:lnTo>
                  <a:pt x="-37" y="669605"/>
                </a:lnTo>
                <a:cubicBezTo>
                  <a:pt x="-37" y="689686"/>
                  <a:pt x="16263" y="705961"/>
                  <a:pt x="36320" y="705961"/>
                </a:cubicBezTo>
                <a:lnTo>
                  <a:pt x="727098" y="705961"/>
                </a:lnTo>
                <a:lnTo>
                  <a:pt x="727098" y="830241"/>
                </a:lnTo>
                <a:cubicBezTo>
                  <a:pt x="727098" y="850322"/>
                  <a:pt x="743338" y="866610"/>
                  <a:pt x="763455" y="866628"/>
                </a:cubicBezTo>
                <a:cubicBezTo>
                  <a:pt x="773089" y="866634"/>
                  <a:pt x="782300" y="862810"/>
                  <a:pt x="789147" y="855994"/>
                </a:cubicBezTo>
                <a:close/>
              </a:path>
            </a:pathLst>
          </a:custGeom>
          <a:gradFill>
            <a:gsLst>
              <a:gs pos="0">
                <a:schemeClr val="accent6">
                  <a:lumMod val="20000"/>
                  <a:lumOff val="80000"/>
                  <a:alpha val="0"/>
                </a:schemeClr>
              </a:gs>
              <a:gs pos="84000">
                <a:schemeClr val="tx2">
                  <a:lumMod val="60000"/>
                  <a:lumOff val="40000"/>
                </a:schemeClr>
              </a:gs>
            </a:gsLst>
            <a:lin ang="0" scaled="0"/>
          </a:gradFill>
          <a:ln w="6055" cap="flat">
            <a:noFill/>
            <a:prstDash val="solid"/>
            <a:miter/>
          </a:ln>
        </p:spPr>
        <p:txBody>
          <a:bodyPr lIns="108000" tIns="108000" rIns="108000" bIns="108000" rtlCol="0" anchor="ctr"/>
          <a:p>
            <a:endParaRPr lang="zh-CN" altLang="en-US" b="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44"/>
    </p:custDataLst>
  </p:cSld>
  <p:clrMapOvr>
    <a:masterClrMapping/>
  </p:clrMapOvr>
  <mc:AlternateContent xmlns:mc="http://schemas.openxmlformats.org/markup-compatibility/2006">
    <mc:Choice xmlns:p14="http://schemas.microsoft.com/office/powerpoint/2010/main" Requires="p14">
      <p:transition spd="slow" p14:dur="1000">
        <p:wipe dir="r"/>
      </p:transition>
    </mc:Choice>
    <mc:Fallback>
      <p:transition spd="slow">
        <p:wipe dir="r"/>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标题 3"/>
          <p:cNvSpPr>
            <a:spLocks noGrp="1"/>
          </p:cNvSpPr>
          <p:nvPr>
            <p:ph type="title"/>
          </p:nvPr>
        </p:nvSpPr>
        <p:spPr/>
        <p:txBody>
          <a:bodyPr>
            <a:noAutofit/>
          </a:bodyPr>
          <a:p>
            <a:pPr algn="l">
              <a:buClrTx/>
              <a:buSzTx/>
              <a:buFontTx/>
            </a:pPr>
            <a:r>
              <a:rPr lang="zh-CN" altLang="en-US" sz="2400">
                <a:latin typeface="+mn-ea"/>
                <a:ea typeface="+mn-ea"/>
              </a:rPr>
              <a:t>步骤三：任务一指令一模型，微调学习</a:t>
            </a:r>
            <a:endParaRPr lang="zh-CN" altLang="en-US" sz="2400">
              <a:latin typeface="+mn-ea"/>
              <a:ea typeface="+mn-ea"/>
            </a:endParaRPr>
          </a:p>
        </p:txBody>
      </p:sp>
      <p:sp>
        <p:nvSpPr>
          <p:cNvPr id="9" name="Text3"/>
          <p:cNvSpPr/>
          <p:nvPr>
            <p:custDataLst>
              <p:tags r:id="rId1"/>
            </p:custDataLst>
          </p:nvPr>
        </p:nvSpPr>
        <p:spPr>
          <a:xfrm flipH="1">
            <a:off x="664210" y="1550035"/>
            <a:ext cx="10913110" cy="1214755"/>
          </a:xfrm>
          <a:prstGeom prst="round1Rect">
            <a:avLst>
              <a:gd name="adj" fmla="val 29848"/>
            </a:avLst>
          </a:prstGeom>
          <a:noFill/>
          <a:ln w="38100" cap="flat">
            <a:gradFill>
              <a:gsLst>
                <a:gs pos="67000">
                  <a:schemeClr val="tx2">
                    <a:lumMod val="20000"/>
                    <a:lumOff val="80000"/>
                  </a:schemeClr>
                </a:gs>
                <a:gs pos="100000">
                  <a:schemeClr val="accent1">
                    <a:lumMod val="30000"/>
                    <a:lumOff val="70000"/>
                    <a:alpha val="0"/>
                  </a:schemeClr>
                </a:gs>
              </a:gsLst>
              <a:lin ang="5400000" scaled="1"/>
            </a:gradFill>
            <a:prstDash val="solid"/>
            <a:miter/>
          </a:ln>
        </p:spPr>
        <p:txBody>
          <a:bodyPr wrap="square" lIns="91440" tIns="45720" rIns="91440" bIns="45720" rtlCol="0" anchor="ctr"/>
          <a:p>
            <a:pPr algn="just">
              <a:lnSpc>
                <a:spcPct val="120000"/>
              </a:lnSpc>
            </a:pPr>
            <a:endParaRPr kumimoji="1" lang="pt-BR" altLang="zh-CN">
              <a:solidFill>
                <a:schemeClr val="tx1"/>
              </a:solidFill>
              <a:latin typeface="微软雅黑 Light" panose="020B0502040204020203" charset="-122"/>
              <a:ea typeface="微软雅黑 Light" panose="020B0502040204020203" charset="-122"/>
              <a:sym typeface="Arial" panose="020B0604020202020204" pitchFamily="34" charset="0"/>
            </a:endParaRPr>
          </a:p>
        </p:txBody>
      </p:sp>
      <p:sp>
        <p:nvSpPr>
          <p:cNvPr id="5" name="文本框 4"/>
          <p:cNvSpPr txBox="1"/>
          <p:nvPr/>
        </p:nvSpPr>
        <p:spPr>
          <a:xfrm>
            <a:off x="1574483" y="1769110"/>
            <a:ext cx="9092565" cy="1198880"/>
          </a:xfrm>
          <a:prstGeom prst="rect">
            <a:avLst/>
          </a:prstGeom>
          <a:noFill/>
        </p:spPr>
        <p:txBody>
          <a:bodyPr wrap="square" rtlCol="0">
            <a:spAutoFit/>
          </a:bodyPr>
          <a:p>
            <a:pPr lvl="0" algn="ctr">
              <a:buClrTx/>
              <a:buSzTx/>
              <a:buFontTx/>
            </a:pPr>
            <a:r>
              <a:rPr lang="zh-CN" altLang="en-US" sz="2400" b="1">
                <a:solidFill>
                  <a:schemeClr val="tx1"/>
                </a:solidFill>
                <a:latin typeface="微软雅黑" panose="020B0503020204020204" pitchFamily="34" charset="-122"/>
                <a:ea typeface="微软雅黑" panose="020B0503020204020204" pitchFamily="34" charset="-122"/>
                <a:sym typeface="+mn-ea"/>
              </a:rPr>
              <a:t>在大模型中，指令可以帮助大模型更好地理解用户意图，</a:t>
            </a:r>
            <a:endParaRPr lang="zh-CN" altLang="en-US" sz="2400" b="1">
              <a:solidFill>
                <a:schemeClr val="tx1"/>
              </a:solidFill>
              <a:latin typeface="微软雅黑" panose="020B0503020204020204" pitchFamily="34" charset="-122"/>
              <a:ea typeface="微软雅黑" panose="020B0503020204020204" pitchFamily="34" charset="-122"/>
              <a:sym typeface="+mn-ea"/>
            </a:endParaRPr>
          </a:p>
          <a:p>
            <a:pPr lvl="0" algn="ctr">
              <a:buClrTx/>
              <a:buSzTx/>
              <a:buFontTx/>
            </a:pPr>
            <a:r>
              <a:rPr lang="zh-CN" altLang="en-US" sz="2400" b="1">
                <a:solidFill>
                  <a:schemeClr val="tx1"/>
                </a:solidFill>
                <a:latin typeface="微软雅黑" panose="020B0503020204020204" pitchFamily="34" charset="-122"/>
                <a:ea typeface="微软雅黑" panose="020B0503020204020204" pitchFamily="34" charset="-122"/>
                <a:sym typeface="+mn-ea"/>
              </a:rPr>
              <a:t>并输出更准确、有意义的文本内容。</a:t>
            </a:r>
            <a:endParaRPr lang="zh-CN" altLang="en-US" sz="2400" b="1">
              <a:solidFill>
                <a:schemeClr val="tx1"/>
              </a:solidFill>
              <a:latin typeface="微软雅黑" panose="020B0503020204020204" pitchFamily="34" charset="-122"/>
              <a:ea typeface="微软雅黑" panose="020B0503020204020204" pitchFamily="34" charset="-122"/>
              <a:sym typeface="+mn-ea"/>
            </a:endParaRPr>
          </a:p>
          <a:p>
            <a:endParaRPr lang="zh-CN" altLang="en-US" sz="2400" b="1">
              <a:solidFill>
                <a:schemeClr val="tx1"/>
              </a:solidFill>
              <a:latin typeface="微软雅黑" panose="020B0503020204020204" pitchFamily="34" charset="-122"/>
              <a:ea typeface="微软雅黑" panose="020B0503020204020204" pitchFamily="34" charset="-122"/>
              <a:sym typeface="+mn-ea"/>
            </a:endParaRPr>
          </a:p>
        </p:txBody>
      </p:sp>
      <p:sp>
        <p:nvSpPr>
          <p:cNvPr id="7" name="Text3"/>
          <p:cNvSpPr/>
          <p:nvPr>
            <p:custDataLst>
              <p:tags r:id="rId2"/>
            </p:custDataLst>
          </p:nvPr>
        </p:nvSpPr>
        <p:spPr>
          <a:xfrm flipH="1">
            <a:off x="664210" y="2764790"/>
            <a:ext cx="10913110" cy="3883660"/>
          </a:xfrm>
          <a:prstGeom prst="round1Rect">
            <a:avLst>
              <a:gd name="adj" fmla="val 10529"/>
            </a:avLst>
          </a:prstGeom>
          <a:noFill/>
          <a:ln w="38100" cap="flat">
            <a:gradFill>
              <a:gsLst>
                <a:gs pos="67000">
                  <a:schemeClr val="tx2">
                    <a:lumMod val="20000"/>
                    <a:lumOff val="80000"/>
                  </a:schemeClr>
                </a:gs>
                <a:gs pos="100000">
                  <a:schemeClr val="accent1">
                    <a:lumMod val="30000"/>
                    <a:lumOff val="70000"/>
                    <a:alpha val="0"/>
                  </a:schemeClr>
                </a:gs>
              </a:gsLst>
              <a:lin ang="5400000" scaled="1"/>
            </a:gradFill>
            <a:prstDash val="solid"/>
            <a:miter/>
          </a:ln>
        </p:spPr>
        <p:txBody>
          <a:bodyPr wrap="square" lIns="91440" tIns="45720" rIns="91440" bIns="45720" rtlCol="0" anchor="ctr"/>
          <a:p>
            <a:pPr algn="just">
              <a:lnSpc>
                <a:spcPct val="120000"/>
              </a:lnSpc>
            </a:pPr>
            <a:endParaRPr kumimoji="1" lang="pt-BR" altLang="zh-CN">
              <a:solidFill>
                <a:schemeClr val="tx1"/>
              </a:solidFill>
              <a:latin typeface="微软雅黑 Light" panose="020B0502040204020203" charset="-122"/>
              <a:ea typeface="微软雅黑 Light" panose="020B0502040204020203" charset="-122"/>
              <a:sym typeface="Arial" panose="020B0604020202020204" pitchFamily="34" charset="0"/>
            </a:endParaRPr>
          </a:p>
        </p:txBody>
      </p:sp>
      <p:grpSp>
        <p:nvGrpSpPr>
          <p:cNvPr id="27" name="组合 26"/>
          <p:cNvGrpSpPr/>
          <p:nvPr/>
        </p:nvGrpSpPr>
        <p:grpSpPr>
          <a:xfrm>
            <a:off x="1078865" y="3074035"/>
            <a:ext cx="5131435" cy="3307080"/>
            <a:chOff x="9109" y="4841"/>
            <a:chExt cx="8694" cy="5208"/>
          </a:xfrm>
        </p:grpSpPr>
        <p:grpSp>
          <p:nvGrpSpPr>
            <p:cNvPr id="30" name="组合 29"/>
            <p:cNvGrpSpPr/>
            <p:nvPr/>
          </p:nvGrpSpPr>
          <p:grpSpPr>
            <a:xfrm rot="0">
              <a:off x="9109" y="4841"/>
              <a:ext cx="8694" cy="1536"/>
              <a:chOff x="1996" y="2690"/>
              <a:chExt cx="8694" cy="1536"/>
            </a:xfrm>
          </p:grpSpPr>
          <p:sp>
            <p:nvSpPr>
              <p:cNvPr id="33" name="矩形 32"/>
              <p:cNvSpPr/>
              <p:nvPr>
                <p:custDataLst>
                  <p:tags r:id="rId3"/>
                </p:custDataLst>
              </p:nvPr>
            </p:nvSpPr>
            <p:spPr>
              <a:xfrm>
                <a:off x="1996" y="2690"/>
                <a:ext cx="8694" cy="1536"/>
              </a:xfrm>
              <a:prstGeom prst="rect">
                <a:avLst/>
              </a:prstGeom>
              <a:solidFill>
                <a:schemeClr val="tx2">
                  <a:lumMod val="20000"/>
                  <a:lumOff val="80000"/>
                  <a:alpha val="23000"/>
                </a:schemeClr>
              </a:solidFill>
              <a:ln w="6055" cap="flat">
                <a:noFill/>
                <a:prstDash val="solid"/>
                <a:miter/>
              </a:ln>
            </p:spPr>
            <p:txBody>
              <a:bodyPr vert="horz" wrap="square" lIns="91440" tIns="45720" rIns="91440" bIns="45720" numCol="1" spcCol="0" rtlCol="0" fromWordArt="0" anchor="ctr" anchorCtr="0" forceAA="0" compatLnSpc="0">
                <a:normAutofit/>
              </a:bodyPr>
              <a:p>
                <a:pPr lvl="0" algn="l">
                  <a:lnSpc>
                    <a:spcPct val="120000"/>
                  </a:lnSpc>
                  <a:buClrTx/>
                  <a:buSzTx/>
                  <a:buFontTx/>
                </a:pPr>
                <a:endParaRPr kumimoji="1" lang="en-US" altLang="zh-CN" sz="1200" dirty="0">
                  <a:solidFill>
                    <a:schemeClr val="tx1"/>
                  </a:solidFill>
                  <a:latin typeface="Arial" panose="020B0604020202020204" pitchFamily="34" charset="0"/>
                  <a:ea typeface="微软雅黑" panose="020B0503020204020204" pitchFamily="34" charset="-122"/>
                  <a:sym typeface="+mn-ea"/>
                </a:endParaRPr>
              </a:p>
            </p:txBody>
          </p:sp>
          <p:sp>
            <p:nvSpPr>
              <p:cNvPr id="34" name="Bullet3"/>
              <p:cNvSpPr/>
              <p:nvPr>
                <p:custDataLst>
                  <p:tags r:id="rId4"/>
                </p:custDataLst>
              </p:nvPr>
            </p:nvSpPr>
            <p:spPr>
              <a:xfrm flipV="1">
                <a:off x="2004" y="2690"/>
                <a:ext cx="3099" cy="672"/>
              </a:xfrm>
              <a:prstGeom prst="round1Rect">
                <a:avLst>
                  <a:gd name="adj" fmla="val 50000"/>
                </a:avLst>
              </a:prstGeom>
              <a:solidFill>
                <a:srgbClr val="94E4D9"/>
              </a:solidFill>
              <a:ln w="6055" cap="flat">
                <a:noFill/>
                <a:prstDash val="solid"/>
                <a:miter/>
              </a:ln>
            </p:spPr>
            <p:txBody>
              <a:bodyPr wrap="square" lIns="108000" tIns="108000" rIns="108000" bIns="108000" rtlCol="0" anchor="ctr">
                <a:noAutofit/>
              </a:bodyPr>
              <a:p>
                <a:pPr algn="l">
                  <a:lnSpc>
                    <a:spcPct val="100000"/>
                  </a:lnSpc>
                </a:pPr>
                <a:endParaRPr lang="en-US" altLang="zh-CN" sz="2400">
                  <a:solidFill>
                    <a:schemeClr val="tx1"/>
                  </a:solidFill>
                  <a:latin typeface="微软雅黑" panose="020B0503020204020204" pitchFamily="34" charset="-122"/>
                  <a:ea typeface="微软雅黑" panose="020B0503020204020204" pitchFamily="34" charset="-122"/>
                </a:endParaRPr>
              </a:p>
            </p:txBody>
          </p:sp>
          <p:sp>
            <p:nvSpPr>
              <p:cNvPr id="36" name="文本框 35"/>
              <p:cNvSpPr txBox="1"/>
              <p:nvPr>
                <p:custDataLst>
                  <p:tags r:id="rId5"/>
                </p:custDataLst>
              </p:nvPr>
            </p:nvSpPr>
            <p:spPr>
              <a:xfrm>
                <a:off x="2125" y="3417"/>
                <a:ext cx="7874" cy="753"/>
              </a:xfrm>
              <a:prstGeom prst="rect">
                <a:avLst/>
              </a:prstGeom>
              <a:noFill/>
            </p:spPr>
            <p:txBody>
              <a:bodyPr wrap="square" rtlCol="0" anchor="t">
                <a:spAutoFit/>
              </a:bodyPr>
              <a:p>
                <a:pPr marL="12700" algn="just" rtl="0" eaLnBrk="0">
                  <a:lnSpc>
                    <a:spcPct val="90000"/>
                  </a:lnSpc>
                  <a:spcBef>
                    <a:spcPts val="215"/>
                  </a:spcBef>
                </a:pPr>
                <a:r>
                  <a:rPr sz="1400" kern="0" dirty="0">
                    <a:solidFill>
                      <a:schemeClr val="tx1">
                        <a:alpha val="100000"/>
                      </a:schemeClr>
                    </a:solidFill>
                    <a:latin typeface="微软雅黑 Light" panose="020B0502040204020203" charset="-122"/>
                    <a:ea typeface="微软雅黑 Light" panose="020B0502040204020203" charset="-122"/>
                    <a:cs typeface="微软雅黑 Light" panose="020B0502040204020203" charset="-122"/>
                    <a:sym typeface="+mn-ea"/>
                  </a:rPr>
                  <a:t>清晰地告诉大模型你给出这个任务的原因和目的是什么；这个角色可以是某个人、也可以是某种工具。</a:t>
                </a:r>
                <a:endParaRPr sz="1400" kern="0" dirty="0">
                  <a:solidFill>
                    <a:schemeClr val="tx1">
                      <a:alpha val="100000"/>
                    </a:schemeClr>
                  </a:solidFill>
                  <a:latin typeface="微软雅黑 Light" panose="020B0502040204020203" charset="-122"/>
                  <a:ea typeface="微软雅黑 Light" panose="020B0502040204020203" charset="-122"/>
                  <a:cs typeface="微软雅黑 Light" panose="020B0502040204020203" charset="-122"/>
                  <a:sym typeface="+mn-ea"/>
                </a:endParaRPr>
              </a:p>
            </p:txBody>
          </p:sp>
          <p:sp>
            <p:nvSpPr>
              <p:cNvPr id="38" name="文本框 37"/>
              <p:cNvSpPr txBox="1"/>
              <p:nvPr>
                <p:custDataLst>
                  <p:tags r:id="rId6"/>
                </p:custDataLst>
              </p:nvPr>
            </p:nvSpPr>
            <p:spPr>
              <a:xfrm>
                <a:off x="2019" y="2712"/>
                <a:ext cx="3128" cy="628"/>
              </a:xfrm>
              <a:prstGeom prst="rect">
                <a:avLst/>
              </a:prstGeom>
              <a:noFill/>
            </p:spPr>
            <p:txBody>
              <a:bodyPr wrap="square" rtlCol="0" anchor="t">
                <a:spAutoFit/>
              </a:bodyPr>
              <a:p>
                <a:pPr algn="ctr">
                  <a:lnSpc>
                    <a:spcPct val="100000"/>
                  </a:lnSpc>
                </a:pPr>
                <a:r>
                  <a:rPr lang="en-US" altLang="zh-CN" sz="2000" b="1">
                    <a:solidFill>
                      <a:schemeClr val="tx1"/>
                    </a:solidFill>
                    <a:latin typeface="微软雅黑" panose="020B0503020204020204" pitchFamily="34" charset="-122"/>
                    <a:ea typeface="微软雅黑" panose="020B0503020204020204" pitchFamily="34" charset="-122"/>
                    <a:sym typeface="+mn-ea"/>
                  </a:rPr>
                  <a:t>定义任务/角色</a:t>
                </a:r>
                <a:endParaRPr lang="en-US" altLang="zh-CN" sz="2000" b="1">
                  <a:solidFill>
                    <a:schemeClr val="tx1"/>
                  </a:solidFill>
                  <a:latin typeface="微软雅黑" panose="020B0503020204020204" pitchFamily="34" charset="-122"/>
                  <a:ea typeface="微软雅黑" panose="020B0503020204020204" pitchFamily="34" charset="-122"/>
                  <a:sym typeface="+mn-ea"/>
                </a:endParaRPr>
              </a:p>
            </p:txBody>
          </p:sp>
        </p:grpSp>
        <p:grpSp>
          <p:nvGrpSpPr>
            <p:cNvPr id="8" name="组合 7"/>
            <p:cNvGrpSpPr/>
            <p:nvPr/>
          </p:nvGrpSpPr>
          <p:grpSpPr>
            <a:xfrm rot="0">
              <a:off x="9109" y="6617"/>
              <a:ext cx="8694" cy="1536"/>
              <a:chOff x="3067" y="2690"/>
              <a:chExt cx="8694" cy="1536"/>
            </a:xfrm>
          </p:grpSpPr>
          <p:sp>
            <p:nvSpPr>
              <p:cNvPr id="11" name="矩形 10"/>
              <p:cNvSpPr/>
              <p:nvPr>
                <p:custDataLst>
                  <p:tags r:id="rId7"/>
                </p:custDataLst>
              </p:nvPr>
            </p:nvSpPr>
            <p:spPr>
              <a:xfrm>
                <a:off x="3067" y="2690"/>
                <a:ext cx="8694" cy="1536"/>
              </a:xfrm>
              <a:prstGeom prst="rect">
                <a:avLst/>
              </a:prstGeom>
              <a:solidFill>
                <a:schemeClr val="tx2">
                  <a:lumMod val="20000"/>
                  <a:lumOff val="80000"/>
                  <a:alpha val="23000"/>
                </a:schemeClr>
              </a:solidFill>
              <a:ln w="6055" cap="flat">
                <a:noFill/>
                <a:prstDash val="solid"/>
                <a:miter/>
              </a:ln>
            </p:spPr>
            <p:txBody>
              <a:bodyPr vert="horz" wrap="square" lIns="91440" tIns="45720" rIns="91440" bIns="45720" numCol="1" spcCol="0" rtlCol="0" fromWordArt="0" anchor="ctr" anchorCtr="0" forceAA="0" compatLnSpc="0">
                <a:normAutofit/>
              </a:bodyPr>
              <a:p>
                <a:pPr lvl="0" algn="l">
                  <a:lnSpc>
                    <a:spcPct val="120000"/>
                  </a:lnSpc>
                  <a:buClrTx/>
                  <a:buSzTx/>
                  <a:buFontTx/>
                </a:pPr>
                <a:endParaRPr kumimoji="1" lang="en-US" altLang="zh-CN" sz="1200" dirty="0">
                  <a:solidFill>
                    <a:schemeClr val="tx1"/>
                  </a:solidFill>
                  <a:latin typeface="Arial" panose="020B0604020202020204" pitchFamily="34" charset="0"/>
                  <a:ea typeface="微软雅黑" panose="020B0503020204020204" pitchFamily="34" charset="-122"/>
                  <a:sym typeface="+mn-ea"/>
                </a:endParaRPr>
              </a:p>
            </p:txBody>
          </p:sp>
          <p:sp>
            <p:nvSpPr>
              <p:cNvPr id="12" name="Bullet3"/>
              <p:cNvSpPr/>
              <p:nvPr>
                <p:custDataLst>
                  <p:tags r:id="rId8"/>
                </p:custDataLst>
              </p:nvPr>
            </p:nvSpPr>
            <p:spPr>
              <a:xfrm flipV="1">
                <a:off x="3109" y="2690"/>
                <a:ext cx="3099" cy="672"/>
              </a:xfrm>
              <a:prstGeom prst="round1Rect">
                <a:avLst>
                  <a:gd name="adj" fmla="val 50000"/>
                </a:avLst>
              </a:prstGeom>
              <a:solidFill>
                <a:srgbClr val="94E4D9"/>
              </a:solidFill>
              <a:ln w="6055" cap="flat">
                <a:noFill/>
                <a:prstDash val="solid"/>
                <a:miter/>
              </a:ln>
            </p:spPr>
            <p:txBody>
              <a:bodyPr wrap="square" lIns="108000" tIns="108000" rIns="108000" bIns="108000" rtlCol="0" anchor="ctr">
                <a:noAutofit/>
              </a:bodyPr>
              <a:p>
                <a:pPr algn="l">
                  <a:lnSpc>
                    <a:spcPct val="100000"/>
                  </a:lnSpc>
                </a:pPr>
                <a:endParaRPr lang="en-US" altLang="zh-CN" sz="2400">
                  <a:solidFill>
                    <a:schemeClr val="tx1"/>
                  </a:solidFill>
                  <a:latin typeface="微软雅黑" panose="020B0503020204020204" pitchFamily="34" charset="-122"/>
                  <a:ea typeface="微软雅黑" panose="020B0503020204020204" pitchFamily="34" charset="-122"/>
                </a:endParaRPr>
              </a:p>
            </p:txBody>
          </p:sp>
          <p:sp>
            <p:nvSpPr>
              <p:cNvPr id="14" name="文本框 13"/>
              <p:cNvSpPr txBox="1"/>
              <p:nvPr>
                <p:custDataLst>
                  <p:tags r:id="rId9"/>
                </p:custDataLst>
              </p:nvPr>
            </p:nvSpPr>
            <p:spPr>
              <a:xfrm>
                <a:off x="3126" y="3480"/>
                <a:ext cx="7880" cy="745"/>
              </a:xfrm>
              <a:prstGeom prst="rect">
                <a:avLst/>
              </a:prstGeom>
              <a:noFill/>
            </p:spPr>
            <p:txBody>
              <a:bodyPr wrap="square" rtlCol="0" anchor="t">
                <a:noAutofit/>
              </a:bodyPr>
              <a:p>
                <a:pPr marL="12700" algn="just" rtl="0" eaLnBrk="0">
                  <a:lnSpc>
                    <a:spcPct val="90000"/>
                  </a:lnSpc>
                  <a:spcBef>
                    <a:spcPts val="215"/>
                  </a:spcBef>
                </a:pPr>
                <a:r>
                  <a:rPr sz="1400" kern="0" dirty="0">
                    <a:solidFill>
                      <a:schemeClr val="tx1">
                        <a:alpha val="100000"/>
                      </a:schemeClr>
                    </a:solidFill>
                    <a:latin typeface="微软雅黑 Light" panose="020B0502040204020203" charset="-122"/>
                    <a:ea typeface="微软雅黑 Light" panose="020B0502040204020203" charset="-122"/>
                    <a:cs typeface="微软雅黑 Light" panose="020B0502040204020203" charset="-122"/>
                    <a:sym typeface="+mn-ea"/>
                  </a:rPr>
                  <a:t>告诉大模型你想要内容的标准是什么，给出一个明确的目标</a:t>
                </a:r>
                <a:r>
                  <a:rPr lang="zh-CN" sz="1400" kern="0" dirty="0">
                    <a:solidFill>
                      <a:schemeClr val="tx1">
                        <a:alpha val="100000"/>
                      </a:schemeClr>
                    </a:solidFill>
                    <a:latin typeface="微软雅黑 Light" panose="020B0502040204020203" charset="-122"/>
                    <a:ea typeface="微软雅黑 Light" panose="020B0502040204020203" charset="-122"/>
                    <a:cs typeface="微软雅黑 Light" panose="020B0502040204020203" charset="-122"/>
                    <a:sym typeface="+mn-ea"/>
                  </a:rPr>
                  <a:t>。</a:t>
                </a:r>
                <a:endParaRPr sz="1400" kern="0" dirty="0">
                  <a:solidFill>
                    <a:schemeClr val="tx1">
                      <a:alpha val="100000"/>
                    </a:schemeClr>
                  </a:solidFill>
                  <a:latin typeface="微软雅黑 Light" panose="020B0502040204020203" charset="-122"/>
                  <a:ea typeface="微软雅黑 Light" panose="020B0502040204020203" charset="-122"/>
                  <a:cs typeface="微软雅黑 Light" panose="020B0502040204020203" charset="-122"/>
                  <a:sym typeface="+mn-ea"/>
                </a:endParaRPr>
              </a:p>
              <a:p>
                <a:pPr marL="12700" algn="just" rtl="0" eaLnBrk="0">
                  <a:lnSpc>
                    <a:spcPct val="90000"/>
                  </a:lnSpc>
                  <a:spcBef>
                    <a:spcPts val="215"/>
                  </a:spcBef>
                </a:pPr>
                <a:endParaRPr sz="1400" kern="0" dirty="0">
                  <a:solidFill>
                    <a:schemeClr val="tx1">
                      <a:alpha val="100000"/>
                    </a:schemeClr>
                  </a:solidFill>
                  <a:latin typeface="微软雅黑 Light" panose="020B0502040204020203" charset="-122"/>
                  <a:ea typeface="微软雅黑 Light" panose="020B0502040204020203" charset="-122"/>
                  <a:cs typeface="微软雅黑 Light" panose="020B0502040204020203" charset="-122"/>
                  <a:sym typeface="+mn-ea"/>
                </a:endParaRPr>
              </a:p>
            </p:txBody>
          </p:sp>
          <p:sp>
            <p:nvSpPr>
              <p:cNvPr id="15" name="文本框 14"/>
              <p:cNvSpPr txBox="1"/>
              <p:nvPr>
                <p:custDataLst>
                  <p:tags r:id="rId10"/>
                </p:custDataLst>
              </p:nvPr>
            </p:nvSpPr>
            <p:spPr>
              <a:xfrm>
                <a:off x="3372" y="2712"/>
                <a:ext cx="2441" cy="628"/>
              </a:xfrm>
              <a:prstGeom prst="rect">
                <a:avLst/>
              </a:prstGeom>
              <a:noFill/>
            </p:spPr>
            <p:txBody>
              <a:bodyPr wrap="square" rtlCol="0" anchor="t">
                <a:spAutoFit/>
              </a:bodyPr>
              <a:p>
                <a:pPr algn="ctr">
                  <a:lnSpc>
                    <a:spcPct val="100000"/>
                  </a:lnSpc>
                </a:pPr>
                <a:r>
                  <a:rPr lang="zh-CN" altLang="en-US" sz="2000" b="1">
                    <a:solidFill>
                      <a:schemeClr val="tx1"/>
                    </a:solidFill>
                    <a:latin typeface="微软雅黑" panose="020B0503020204020204" pitchFamily="34" charset="-122"/>
                    <a:ea typeface="微软雅黑" panose="020B0503020204020204" pitchFamily="34" charset="-122"/>
                    <a:sym typeface="+mn-ea"/>
                  </a:rPr>
                  <a:t>具体需求</a:t>
                </a:r>
                <a:endParaRPr lang="zh-CN" altLang="en-US" sz="2000" b="1">
                  <a:solidFill>
                    <a:schemeClr val="tx1"/>
                  </a:solidFill>
                  <a:latin typeface="微软雅黑" panose="020B0503020204020204" pitchFamily="34" charset="-122"/>
                  <a:ea typeface="微软雅黑" panose="020B0503020204020204" pitchFamily="34" charset="-122"/>
                  <a:sym typeface="+mn-ea"/>
                </a:endParaRPr>
              </a:p>
            </p:txBody>
          </p:sp>
        </p:grpSp>
        <p:grpSp>
          <p:nvGrpSpPr>
            <p:cNvPr id="16" name="组合 15"/>
            <p:cNvGrpSpPr/>
            <p:nvPr/>
          </p:nvGrpSpPr>
          <p:grpSpPr>
            <a:xfrm rot="0">
              <a:off x="9110" y="8513"/>
              <a:ext cx="8693" cy="1536"/>
              <a:chOff x="4136" y="2690"/>
              <a:chExt cx="8693" cy="1536"/>
            </a:xfrm>
          </p:grpSpPr>
          <p:sp>
            <p:nvSpPr>
              <p:cNvPr id="18" name="矩形 17"/>
              <p:cNvSpPr/>
              <p:nvPr>
                <p:custDataLst>
                  <p:tags r:id="rId11"/>
                </p:custDataLst>
              </p:nvPr>
            </p:nvSpPr>
            <p:spPr>
              <a:xfrm>
                <a:off x="4136" y="2690"/>
                <a:ext cx="8693" cy="1536"/>
              </a:xfrm>
              <a:prstGeom prst="rect">
                <a:avLst/>
              </a:prstGeom>
              <a:solidFill>
                <a:schemeClr val="tx2">
                  <a:lumMod val="20000"/>
                  <a:lumOff val="80000"/>
                  <a:alpha val="23000"/>
                </a:schemeClr>
              </a:solidFill>
              <a:ln w="6055" cap="flat">
                <a:noFill/>
                <a:prstDash val="solid"/>
                <a:miter/>
              </a:ln>
            </p:spPr>
            <p:txBody>
              <a:bodyPr vert="horz" wrap="square" lIns="91440" tIns="45720" rIns="91440" bIns="45720" numCol="1" spcCol="0" rtlCol="0" fromWordArt="0" anchor="ctr" anchorCtr="0" forceAA="0" compatLnSpc="0">
                <a:normAutofit/>
              </a:bodyPr>
              <a:p>
                <a:pPr lvl="0" algn="l">
                  <a:lnSpc>
                    <a:spcPct val="120000"/>
                  </a:lnSpc>
                  <a:buClrTx/>
                  <a:buSzTx/>
                  <a:buFontTx/>
                </a:pPr>
                <a:endParaRPr kumimoji="1" lang="en-US" altLang="zh-CN" sz="1200" dirty="0">
                  <a:solidFill>
                    <a:schemeClr val="tx1"/>
                  </a:solidFill>
                  <a:latin typeface="Arial" panose="020B0604020202020204" pitchFamily="34" charset="0"/>
                  <a:ea typeface="微软雅黑" panose="020B0503020204020204" pitchFamily="34" charset="-122"/>
                  <a:sym typeface="+mn-ea"/>
                </a:endParaRPr>
              </a:p>
            </p:txBody>
          </p:sp>
          <p:sp>
            <p:nvSpPr>
              <p:cNvPr id="19" name="Bullet3"/>
              <p:cNvSpPr/>
              <p:nvPr>
                <p:custDataLst>
                  <p:tags r:id="rId12"/>
                </p:custDataLst>
              </p:nvPr>
            </p:nvSpPr>
            <p:spPr>
              <a:xfrm flipV="1">
                <a:off x="4136" y="2690"/>
                <a:ext cx="3099" cy="672"/>
              </a:xfrm>
              <a:prstGeom prst="round1Rect">
                <a:avLst>
                  <a:gd name="adj" fmla="val 50000"/>
                </a:avLst>
              </a:prstGeom>
              <a:solidFill>
                <a:srgbClr val="94E4D9"/>
              </a:solidFill>
              <a:ln w="6055" cap="flat">
                <a:noFill/>
                <a:prstDash val="solid"/>
                <a:miter/>
              </a:ln>
            </p:spPr>
            <p:txBody>
              <a:bodyPr wrap="square" lIns="108000" tIns="108000" rIns="108000" bIns="108000" rtlCol="0" anchor="ctr">
                <a:noAutofit/>
              </a:bodyPr>
              <a:p>
                <a:pPr algn="l">
                  <a:lnSpc>
                    <a:spcPct val="100000"/>
                  </a:lnSpc>
                </a:pPr>
                <a:endParaRPr lang="en-US" altLang="zh-CN" sz="2400">
                  <a:solidFill>
                    <a:schemeClr val="tx1"/>
                  </a:solidFill>
                  <a:latin typeface="微软雅黑" panose="020B0503020204020204" pitchFamily="34" charset="-122"/>
                  <a:ea typeface="微软雅黑" panose="020B0503020204020204" pitchFamily="34" charset="-122"/>
                </a:endParaRPr>
              </a:p>
            </p:txBody>
          </p:sp>
          <p:sp>
            <p:nvSpPr>
              <p:cNvPr id="21" name="文本框 20"/>
              <p:cNvSpPr txBox="1"/>
              <p:nvPr>
                <p:custDataLst>
                  <p:tags r:id="rId13"/>
                </p:custDataLst>
              </p:nvPr>
            </p:nvSpPr>
            <p:spPr>
              <a:xfrm>
                <a:off x="4244" y="3444"/>
                <a:ext cx="7894" cy="753"/>
              </a:xfrm>
              <a:prstGeom prst="rect">
                <a:avLst/>
              </a:prstGeom>
              <a:noFill/>
            </p:spPr>
            <p:txBody>
              <a:bodyPr wrap="square" rtlCol="0" anchor="t">
                <a:spAutoFit/>
              </a:bodyPr>
              <a:p>
                <a:pPr marL="12700" algn="just" rtl="0" eaLnBrk="0">
                  <a:lnSpc>
                    <a:spcPct val="90000"/>
                  </a:lnSpc>
                  <a:spcBef>
                    <a:spcPts val="215"/>
                  </a:spcBef>
                </a:pPr>
                <a:r>
                  <a:rPr sz="1400" kern="0" dirty="0">
                    <a:solidFill>
                      <a:schemeClr val="tx1">
                        <a:alpha val="100000"/>
                      </a:schemeClr>
                    </a:solidFill>
                    <a:latin typeface="微软雅黑 Light" panose="020B0502040204020203" charset="-122"/>
                    <a:ea typeface="微软雅黑 Light" panose="020B0502040204020203" charset="-122"/>
                    <a:cs typeface="微软雅黑 Light" panose="020B0502040204020203" charset="-122"/>
                    <a:sym typeface="+mn-ea"/>
                  </a:rPr>
                  <a:t>提示大模型要输出的内容风格、数字、格式等，以便大模型给出精准的答案。</a:t>
                </a:r>
                <a:endParaRPr sz="1400" kern="0" dirty="0">
                  <a:solidFill>
                    <a:schemeClr val="tx1">
                      <a:alpha val="100000"/>
                    </a:schemeClr>
                  </a:solidFill>
                  <a:latin typeface="微软雅黑 Light" panose="020B0502040204020203" charset="-122"/>
                  <a:ea typeface="微软雅黑 Light" panose="020B0502040204020203" charset="-122"/>
                  <a:cs typeface="微软雅黑 Light" panose="020B0502040204020203" charset="-122"/>
                  <a:sym typeface="+mn-ea"/>
                </a:endParaRPr>
              </a:p>
            </p:txBody>
          </p:sp>
          <p:sp>
            <p:nvSpPr>
              <p:cNvPr id="22" name="文本框 21"/>
              <p:cNvSpPr txBox="1"/>
              <p:nvPr>
                <p:custDataLst>
                  <p:tags r:id="rId14"/>
                </p:custDataLst>
              </p:nvPr>
            </p:nvSpPr>
            <p:spPr>
              <a:xfrm>
                <a:off x="4229" y="2712"/>
                <a:ext cx="2913" cy="628"/>
              </a:xfrm>
              <a:prstGeom prst="rect">
                <a:avLst/>
              </a:prstGeom>
              <a:noFill/>
            </p:spPr>
            <p:txBody>
              <a:bodyPr wrap="square" rtlCol="0" anchor="t">
                <a:spAutoFit/>
              </a:bodyPr>
              <a:p>
                <a:pPr algn="ctr">
                  <a:lnSpc>
                    <a:spcPct val="100000"/>
                  </a:lnSpc>
                </a:pPr>
                <a:r>
                  <a:rPr lang="en-US" altLang="zh-CN" sz="2000" b="1">
                    <a:solidFill>
                      <a:schemeClr val="tx1"/>
                    </a:solidFill>
                    <a:latin typeface="微软雅黑" panose="020B0503020204020204" pitchFamily="34" charset="-122"/>
                    <a:ea typeface="微软雅黑" panose="020B0503020204020204" pitchFamily="34" charset="-122"/>
                    <a:sym typeface="+mn-ea"/>
                  </a:rPr>
                  <a:t>输出要求</a:t>
                </a:r>
                <a:endParaRPr lang="en-US" altLang="zh-CN" sz="2000" b="1">
                  <a:solidFill>
                    <a:schemeClr val="tx1"/>
                  </a:solidFill>
                  <a:latin typeface="微软雅黑" panose="020B0503020204020204" pitchFamily="34" charset="-122"/>
                  <a:ea typeface="微软雅黑" panose="020B0503020204020204" pitchFamily="34" charset="-122"/>
                  <a:sym typeface="+mn-ea"/>
                </a:endParaRPr>
              </a:p>
            </p:txBody>
          </p:sp>
        </p:grpSp>
      </p:grpSp>
      <p:grpSp>
        <p:nvGrpSpPr>
          <p:cNvPr id="78" name="组合 77"/>
          <p:cNvGrpSpPr/>
          <p:nvPr/>
        </p:nvGrpSpPr>
        <p:grpSpPr>
          <a:xfrm>
            <a:off x="6306863" y="4049395"/>
            <a:ext cx="958995" cy="1333500"/>
            <a:chOff x="1909" y="2359"/>
            <a:chExt cx="2713" cy="2100"/>
          </a:xfrm>
        </p:grpSpPr>
        <p:sp>
          <p:nvSpPr>
            <p:cNvPr id="68" name="任意多边形: 形状 41"/>
            <p:cNvSpPr/>
            <p:nvPr>
              <p:custDataLst>
                <p:tags r:id="rId15"/>
              </p:custDataLst>
            </p:nvPr>
          </p:nvSpPr>
          <p:spPr>
            <a:xfrm rot="10800000" flipH="1">
              <a:off x="1909" y="2359"/>
              <a:ext cx="2688" cy="2100"/>
            </a:xfrm>
            <a:custGeom>
              <a:avLst/>
              <a:gdLst>
                <a:gd name="connsiteX0" fmla="*/ 1186163 w 1196834"/>
                <a:gd name="connsiteY0" fmla="*/ 458978 h 866682"/>
                <a:gd name="connsiteX1" fmla="*/ 1186163 w 1196834"/>
                <a:gd name="connsiteY1" fmla="*/ 407593 h 866682"/>
                <a:gd name="connsiteX2" fmla="*/ 789147 w 1196834"/>
                <a:gd name="connsiteY2" fmla="*/ 10578 h 866682"/>
                <a:gd name="connsiteX3" fmla="*/ 737702 w 1196834"/>
                <a:gd name="connsiteY3" fmla="*/ 10610 h 866682"/>
                <a:gd name="connsiteX4" fmla="*/ 727098 w 1196834"/>
                <a:gd name="connsiteY4" fmla="*/ 36330 h 866682"/>
                <a:gd name="connsiteX5" fmla="*/ 727098 w 1196834"/>
                <a:gd name="connsiteY5" fmla="*/ 160610 h 866682"/>
                <a:gd name="connsiteX6" fmla="*/ 36320 w 1196834"/>
                <a:gd name="connsiteY6" fmla="*/ 160610 h 866682"/>
                <a:gd name="connsiteX7" fmla="*/ -37 w 1196834"/>
                <a:gd name="connsiteY7" fmla="*/ 196967 h 866682"/>
                <a:gd name="connsiteX8" fmla="*/ -37 w 1196834"/>
                <a:gd name="connsiteY8" fmla="*/ 669605 h 866682"/>
                <a:gd name="connsiteX9" fmla="*/ 36320 w 1196834"/>
                <a:gd name="connsiteY9" fmla="*/ 705961 h 866682"/>
                <a:gd name="connsiteX10" fmla="*/ 727098 w 1196834"/>
                <a:gd name="connsiteY10" fmla="*/ 705961 h 866682"/>
                <a:gd name="connsiteX11" fmla="*/ 727098 w 1196834"/>
                <a:gd name="connsiteY11" fmla="*/ 830241 h 866682"/>
                <a:gd name="connsiteX12" fmla="*/ 763455 w 1196834"/>
                <a:gd name="connsiteY12" fmla="*/ 866628 h 866682"/>
                <a:gd name="connsiteX13" fmla="*/ 789147 w 1196834"/>
                <a:gd name="connsiteY13" fmla="*/ 855994 h 86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6834" h="866682">
                  <a:moveTo>
                    <a:pt x="1186163" y="458978"/>
                  </a:moveTo>
                  <a:cubicBezTo>
                    <a:pt x="1200342" y="444780"/>
                    <a:pt x="1200342" y="421791"/>
                    <a:pt x="1186163" y="407593"/>
                  </a:cubicBezTo>
                  <a:lnTo>
                    <a:pt x="789147" y="10578"/>
                  </a:lnTo>
                  <a:cubicBezTo>
                    <a:pt x="774968" y="-3612"/>
                    <a:pt x="751942" y="-3597"/>
                    <a:pt x="737702" y="10610"/>
                  </a:cubicBezTo>
                  <a:cubicBezTo>
                    <a:pt x="730916" y="17433"/>
                    <a:pt x="727098" y="26686"/>
                    <a:pt x="727098" y="36330"/>
                  </a:cubicBezTo>
                  <a:lnTo>
                    <a:pt x="727098" y="160610"/>
                  </a:lnTo>
                  <a:lnTo>
                    <a:pt x="36320" y="160610"/>
                  </a:lnTo>
                  <a:cubicBezTo>
                    <a:pt x="16263" y="160610"/>
                    <a:pt x="-37" y="176886"/>
                    <a:pt x="-37" y="196967"/>
                  </a:cubicBezTo>
                  <a:lnTo>
                    <a:pt x="-37" y="669605"/>
                  </a:lnTo>
                  <a:cubicBezTo>
                    <a:pt x="-37" y="689686"/>
                    <a:pt x="16263" y="705961"/>
                    <a:pt x="36320" y="705961"/>
                  </a:cubicBezTo>
                  <a:lnTo>
                    <a:pt x="727098" y="705961"/>
                  </a:lnTo>
                  <a:lnTo>
                    <a:pt x="727098" y="830241"/>
                  </a:lnTo>
                  <a:cubicBezTo>
                    <a:pt x="727098" y="850322"/>
                    <a:pt x="743338" y="866610"/>
                    <a:pt x="763455" y="866628"/>
                  </a:cubicBezTo>
                  <a:cubicBezTo>
                    <a:pt x="773089" y="866634"/>
                    <a:pt x="782300" y="862810"/>
                    <a:pt x="789147" y="855994"/>
                  </a:cubicBezTo>
                  <a:close/>
                </a:path>
              </a:pathLst>
            </a:custGeom>
            <a:gradFill>
              <a:gsLst>
                <a:gs pos="0">
                  <a:schemeClr val="accent6">
                    <a:lumMod val="20000"/>
                    <a:lumOff val="80000"/>
                    <a:alpha val="0"/>
                  </a:schemeClr>
                </a:gs>
                <a:gs pos="84000">
                  <a:schemeClr val="accent6">
                    <a:lumMod val="40000"/>
                    <a:lumOff val="60000"/>
                    <a:alpha val="34000"/>
                  </a:schemeClr>
                </a:gs>
              </a:gsLst>
              <a:lin ang="0" scaled="0"/>
            </a:gradFill>
            <a:ln w="6055" cap="flat">
              <a:noFill/>
              <a:prstDash val="solid"/>
              <a:miter/>
            </a:ln>
          </p:spPr>
          <p:txBody>
            <a:bodyPr lIns="108000" tIns="108000" rIns="108000" bIns="108000" rtlCol="0" anchor="ctr"/>
            <a:p>
              <a:endParaRPr lang="zh-CN" altLang="en-US" b="1">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69" name="文本框 68"/>
            <p:cNvSpPr txBox="1"/>
            <p:nvPr>
              <p:custDataLst>
                <p:tags r:id="rId16"/>
              </p:custDataLst>
            </p:nvPr>
          </p:nvSpPr>
          <p:spPr>
            <a:xfrm>
              <a:off x="2114" y="2826"/>
              <a:ext cx="2508" cy="1307"/>
            </a:xfrm>
            <a:prstGeom prst="rect">
              <a:avLst/>
            </a:prstGeom>
            <a:noFill/>
          </p:spPr>
          <p:txBody>
            <a:bodyPr wrap="square" rtlCol="0" anchor="t">
              <a:spAutoFit/>
            </a:bodyPr>
            <a:p>
              <a:pPr algn="l">
                <a:lnSpc>
                  <a:spcPct val="100000"/>
                </a:lnSpc>
              </a:pPr>
              <a:r>
                <a:rPr lang="zh-CN" altLang="en-US" sz="2400">
                  <a:solidFill>
                    <a:schemeClr val="tx1"/>
                  </a:solidFill>
                  <a:latin typeface="华文新魏" panose="02010800040101010101" charset="-122"/>
                  <a:ea typeface="华文新魏" panose="02010800040101010101" charset="-122"/>
                  <a:sym typeface="+mn-ea"/>
                </a:rPr>
                <a:t>创建</a:t>
              </a:r>
              <a:endParaRPr lang="zh-CN" altLang="en-US" sz="2400">
                <a:solidFill>
                  <a:schemeClr val="tx1"/>
                </a:solidFill>
                <a:latin typeface="华文新魏" panose="02010800040101010101" charset="-122"/>
                <a:ea typeface="华文新魏" panose="02010800040101010101" charset="-122"/>
                <a:sym typeface="+mn-ea"/>
              </a:endParaRPr>
            </a:p>
            <a:p>
              <a:pPr algn="l">
                <a:lnSpc>
                  <a:spcPct val="100000"/>
                </a:lnSpc>
              </a:pPr>
              <a:r>
                <a:rPr lang="zh-CN" altLang="en-US" sz="2400">
                  <a:solidFill>
                    <a:schemeClr val="tx1"/>
                  </a:solidFill>
                  <a:latin typeface="华文新魏" panose="02010800040101010101" charset="-122"/>
                  <a:ea typeface="华文新魏" panose="02010800040101010101" charset="-122"/>
                  <a:sym typeface="+mn-ea"/>
                </a:rPr>
                <a:t>指令</a:t>
              </a:r>
              <a:endParaRPr lang="zh-CN" altLang="en-US" sz="2400">
                <a:solidFill>
                  <a:schemeClr val="tx1"/>
                </a:solidFill>
                <a:latin typeface="华文新魏" panose="02010800040101010101" charset="-122"/>
                <a:ea typeface="华文新魏" panose="02010800040101010101" charset="-122"/>
                <a:sym typeface="+mn-ea"/>
              </a:endParaRPr>
            </a:p>
          </p:txBody>
        </p:sp>
      </p:grpSp>
      <p:sp>
        <p:nvSpPr>
          <p:cNvPr id="23" name="圆角矩形 22"/>
          <p:cNvSpPr/>
          <p:nvPr>
            <p:custDataLst>
              <p:tags r:id="rId17"/>
            </p:custDataLst>
          </p:nvPr>
        </p:nvSpPr>
        <p:spPr>
          <a:xfrm>
            <a:off x="7434580" y="3136265"/>
            <a:ext cx="3964305" cy="495935"/>
          </a:xfrm>
          <a:prstGeom prst="roundRect">
            <a:avLst>
              <a:gd name="adj" fmla="val 10396"/>
            </a:avLst>
          </a:prstGeom>
          <a:solidFill>
            <a:srgbClr val="535D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a:solidFill>
                  <a:schemeClr val="bg1"/>
                </a:solidFill>
                <a:latin typeface="微软雅黑" panose="020B0503020204020204" pitchFamily="34" charset="-122"/>
                <a:ea typeface="微软雅黑" panose="020B0503020204020204" pitchFamily="34" charset="-122"/>
                <a:cs typeface="微软雅黑 Light" panose="020B0502040204020203" charset="-122"/>
                <a:sym typeface="+mn-ea"/>
              </a:rPr>
              <a:t>你现在是一个文本信息抽取模型</a:t>
            </a:r>
            <a:endParaRPr lang="zh-CN" altLang="en-US">
              <a:solidFill>
                <a:schemeClr val="bg1"/>
              </a:solidFill>
              <a:latin typeface="微软雅黑" panose="020B0503020204020204" pitchFamily="34" charset="-122"/>
              <a:ea typeface="微软雅黑" panose="020B0503020204020204" pitchFamily="34" charset="-122"/>
              <a:cs typeface="微软雅黑 Light" panose="020B0502040204020203" charset="-122"/>
              <a:sym typeface="+mn-ea"/>
            </a:endParaRPr>
          </a:p>
        </p:txBody>
      </p:sp>
      <p:sp>
        <p:nvSpPr>
          <p:cNvPr id="26" name="圆角矩形 25"/>
          <p:cNvSpPr/>
          <p:nvPr>
            <p:custDataLst>
              <p:tags r:id="rId18"/>
            </p:custDataLst>
          </p:nvPr>
        </p:nvSpPr>
        <p:spPr>
          <a:xfrm>
            <a:off x="7434580" y="3800475"/>
            <a:ext cx="3964305" cy="2094865"/>
          </a:xfrm>
          <a:prstGeom prst="roundRect">
            <a:avLst>
              <a:gd name="adj" fmla="val 10396"/>
            </a:avLst>
          </a:prstGeom>
          <a:solidFill>
            <a:srgbClr val="535D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a:solidFill>
                  <a:schemeClr val="bg1"/>
                </a:solidFill>
                <a:latin typeface="微软雅黑" panose="020B0503020204020204" pitchFamily="34" charset="-122"/>
                <a:ea typeface="微软雅黑" panose="020B0503020204020204" pitchFamily="34" charset="-122"/>
                <a:cs typeface="微软雅黑 Light" panose="020B0502040204020203" charset="-122"/>
                <a:sym typeface="+mn-ea"/>
              </a:rPr>
              <a:t>请识别文本中的人物并抽取其姓名，婚姻，年龄，性别，居住地址，所属派出所，户籍地址，证件类型，证件号码，手机号码，微信帐号，微信名称，微信群帐号，微信群名称，qq帐号，qq名称，qq群帐号，qq群名称信息，</a:t>
            </a:r>
            <a:endParaRPr lang="zh-CN" altLang="en-US">
              <a:solidFill>
                <a:schemeClr val="bg1"/>
              </a:solidFill>
              <a:latin typeface="微软雅黑" panose="020B0503020204020204" pitchFamily="34" charset="-122"/>
              <a:ea typeface="微软雅黑" panose="020B0503020204020204" pitchFamily="34" charset="-122"/>
              <a:cs typeface="微软雅黑 Light" panose="020B0502040204020203" charset="-122"/>
              <a:sym typeface="+mn-ea"/>
            </a:endParaRPr>
          </a:p>
        </p:txBody>
      </p:sp>
      <p:sp>
        <p:nvSpPr>
          <p:cNvPr id="28" name="圆角矩形 27"/>
          <p:cNvSpPr/>
          <p:nvPr>
            <p:custDataLst>
              <p:tags r:id="rId19"/>
            </p:custDataLst>
          </p:nvPr>
        </p:nvSpPr>
        <p:spPr>
          <a:xfrm>
            <a:off x="7434580" y="6063615"/>
            <a:ext cx="3964305" cy="483870"/>
          </a:xfrm>
          <a:prstGeom prst="roundRect">
            <a:avLst>
              <a:gd name="adj" fmla="val 10396"/>
            </a:avLst>
          </a:prstGeom>
          <a:solidFill>
            <a:srgbClr val="535DA8"/>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l"/>
            <a:r>
              <a:rPr lang="zh-CN" altLang="en-US">
                <a:solidFill>
                  <a:schemeClr val="bg1"/>
                </a:solidFill>
                <a:latin typeface="微软雅黑" panose="020B0503020204020204" pitchFamily="34" charset="-122"/>
                <a:ea typeface="微软雅黑" panose="020B0503020204020204" pitchFamily="34" charset="-122"/>
                <a:cs typeface="微软雅黑 Light" panose="020B0502040204020203" charset="-122"/>
                <a:sym typeface="+mn-ea"/>
              </a:rPr>
              <a:t>结果采用json格式输出</a:t>
            </a:r>
            <a:endParaRPr lang="zh-CN" altLang="en-US">
              <a:solidFill>
                <a:schemeClr val="bg1"/>
              </a:solidFill>
              <a:latin typeface="微软雅黑" panose="020B0503020204020204" pitchFamily="34" charset="-122"/>
              <a:ea typeface="微软雅黑" panose="020B0503020204020204" pitchFamily="34" charset="-122"/>
              <a:cs typeface="微软雅黑 Light" panose="020B0502040204020203" charset="-122"/>
              <a:sym typeface="+mn-ea"/>
            </a:endParaRPr>
          </a:p>
        </p:txBody>
      </p:sp>
    </p:spTree>
    <p:custDataLst>
      <p:tags r:id="rId20"/>
    </p:custDataLst>
  </p:cSld>
  <p:clrMapOvr>
    <a:masterClrMapping/>
  </p:clrMapOvr>
  <mc:AlternateContent xmlns:mc="http://schemas.openxmlformats.org/markup-compatibility/2006">
    <mc:Choice xmlns:p14="http://schemas.microsoft.com/office/powerpoint/2010/main" Requires="p14">
      <p:transition spd="slow" p14:dur="1000">
        <p:wipe dir="r"/>
      </p:transition>
    </mc:Choice>
    <mc:Fallback>
      <p:transition spd="slow">
        <p:wipe dir="r"/>
      </p:transition>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normAutofit fontScale="90000"/>
          </a:bodyPr>
          <a:p>
            <a:pPr algn="l"/>
            <a:r>
              <a:rPr lang="zh-CN" altLang="en-US" sz="2800" b="1" spc="200">
                <a:latin typeface="+mn-ea"/>
                <a:ea typeface="+mn-ea"/>
                <a:cs typeface="+mj-cs"/>
              </a:rPr>
              <a:t>步骤</a:t>
            </a:r>
            <a:r>
              <a:rPr lang="zh-CN" altLang="en-US" sz="2800" b="1" spc="200">
                <a:latin typeface="+mn-ea"/>
                <a:ea typeface="+mn-ea"/>
                <a:cs typeface="+mj-cs"/>
              </a:rPr>
              <a:t>四：模型推理，自动打标</a:t>
            </a:r>
            <a:endParaRPr lang="zh-CN" altLang="en-US" sz="2800" b="1" spc="200">
              <a:latin typeface="+mn-ea"/>
              <a:ea typeface="+mn-ea"/>
              <a:cs typeface="+mj-cs"/>
            </a:endParaRPr>
          </a:p>
        </p:txBody>
      </p:sp>
      <p:sp>
        <p:nvSpPr>
          <p:cNvPr id="3" name="内容占位符 2"/>
          <p:cNvSpPr>
            <a:spLocks noGrp="1"/>
          </p:cNvSpPr>
          <p:nvPr>
            <p:ph idx="4294967295"/>
          </p:nvPr>
        </p:nvSpPr>
        <p:spPr>
          <a:xfrm>
            <a:off x="1503045" y="4944110"/>
            <a:ext cx="10688955" cy="1397000"/>
          </a:xfrm>
        </p:spPr>
        <p:txBody>
          <a:bodyPr>
            <a:noAutofit/>
          </a:bodyPr>
          <a:p>
            <a:pPr marL="285750" indent="-285750" fontAlgn="auto">
              <a:lnSpc>
                <a:spcPct val="150000"/>
              </a:lnSpc>
              <a:buFont typeface="Wingdings" panose="05000000000000000000" charset="0"/>
              <a:buChar char="u"/>
            </a:pPr>
            <a:r>
              <a:rPr lang="zh-CN" altLang="en-US" sz="1700">
                <a:solidFill>
                  <a:schemeClr val="tx1"/>
                </a:solidFill>
                <a:latin typeface="微软雅黑 Light" panose="020B0502040204020203" charset="-122"/>
                <a:ea typeface="微软雅黑 Light" panose="020B0502040204020203" charset="-122"/>
                <a:cs typeface="微软雅黑 Light" panose="020B0502040204020203" charset="-122"/>
                <a:sym typeface="+mn-ea"/>
              </a:rPr>
              <a:t>基于微调模型推理标签，并利用人工校验打标结果丰富样本库，为下一次微调模型奠定数据基础。</a:t>
            </a:r>
            <a:endParaRPr lang="zh-CN" altLang="en-US" sz="170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a:p>
            <a:pPr marL="285750" indent="-285750" fontAlgn="auto">
              <a:lnSpc>
                <a:spcPct val="150000"/>
              </a:lnSpc>
              <a:buFont typeface="Wingdings" panose="05000000000000000000" charset="0"/>
              <a:buChar char="u"/>
            </a:pPr>
            <a:r>
              <a:rPr lang="zh-CN" altLang="en-US" sz="1700">
                <a:solidFill>
                  <a:schemeClr val="tx1"/>
                </a:solidFill>
                <a:latin typeface="微软雅黑 Light" panose="020B0502040204020203" charset="-122"/>
                <a:ea typeface="微软雅黑 Light" panose="020B0502040204020203" charset="-122"/>
                <a:cs typeface="微软雅黑 Light" panose="020B0502040204020203" charset="-122"/>
                <a:sym typeface="+mn-ea"/>
              </a:rPr>
              <a:t>提问模式：指令</a:t>
            </a:r>
            <a:r>
              <a:rPr lang="en-US" altLang="zh-CN" sz="1700">
                <a:solidFill>
                  <a:schemeClr val="tx1"/>
                </a:solidFill>
                <a:latin typeface="微软雅黑 Light" panose="020B0502040204020203" charset="-122"/>
                <a:ea typeface="微软雅黑 Light" panose="020B0502040204020203" charset="-122"/>
                <a:cs typeface="微软雅黑 Light" panose="020B0502040204020203" charset="-122"/>
                <a:sym typeface="+mn-ea"/>
              </a:rPr>
              <a:t>+</a:t>
            </a:r>
            <a:r>
              <a:rPr lang="zh-CN" altLang="en-US" sz="1700">
                <a:solidFill>
                  <a:schemeClr val="tx1"/>
                </a:solidFill>
                <a:latin typeface="微软雅黑 Light" panose="020B0502040204020203" charset="-122"/>
                <a:ea typeface="微软雅黑 Light" panose="020B0502040204020203" charset="-122"/>
                <a:cs typeface="微软雅黑 Light" panose="020B0502040204020203" charset="-122"/>
                <a:sym typeface="+mn-ea"/>
              </a:rPr>
              <a:t>文本，完成约</a:t>
            </a:r>
            <a:r>
              <a:rPr lang="en-US" altLang="zh-CN" sz="1700">
                <a:solidFill>
                  <a:schemeClr val="tx1"/>
                </a:solidFill>
                <a:latin typeface="微软雅黑 Light" panose="020B0502040204020203" charset="-122"/>
                <a:ea typeface="微软雅黑 Light" panose="020B0502040204020203" charset="-122"/>
                <a:cs typeface="微软雅黑 Light" panose="020B0502040204020203" charset="-122"/>
                <a:sym typeface="+mn-ea"/>
              </a:rPr>
              <a:t>3000</a:t>
            </a:r>
            <a:r>
              <a:rPr lang="zh-CN" altLang="en-US" sz="1700">
                <a:solidFill>
                  <a:schemeClr val="tx1"/>
                </a:solidFill>
                <a:latin typeface="微软雅黑 Light" panose="020B0502040204020203" charset="-122"/>
                <a:ea typeface="微软雅黑 Light" panose="020B0502040204020203" charset="-122"/>
                <a:cs typeface="微软雅黑 Light" panose="020B0502040204020203" charset="-122"/>
                <a:sym typeface="+mn-ea"/>
              </a:rPr>
              <a:t>条数据</a:t>
            </a:r>
            <a:r>
              <a:rPr lang="en-US" altLang="zh-CN" sz="1700">
                <a:solidFill>
                  <a:schemeClr val="tx1"/>
                </a:solidFill>
                <a:latin typeface="微软雅黑 Light" panose="020B0502040204020203" charset="-122"/>
                <a:ea typeface="微软雅黑 Light" panose="020B0502040204020203" charset="-122"/>
                <a:cs typeface="微软雅黑 Light" panose="020B0502040204020203" charset="-122"/>
                <a:sym typeface="+mn-ea"/>
              </a:rPr>
              <a:t>4</a:t>
            </a:r>
            <a:r>
              <a:rPr lang="zh-CN" altLang="en-US" sz="1700">
                <a:solidFill>
                  <a:schemeClr val="tx1"/>
                </a:solidFill>
                <a:latin typeface="微软雅黑 Light" panose="020B0502040204020203" charset="-122"/>
                <a:ea typeface="微软雅黑 Light" panose="020B0502040204020203" charset="-122"/>
                <a:cs typeface="微软雅黑 Light" panose="020B0502040204020203" charset="-122"/>
                <a:sym typeface="+mn-ea"/>
              </a:rPr>
              <a:t>个打标任务的全量标签生成。</a:t>
            </a:r>
            <a:endParaRPr lang="zh-CN" altLang="en-US" sz="170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p:txBody>
      </p:sp>
      <p:grpSp>
        <p:nvGrpSpPr>
          <p:cNvPr id="5" name="组合 4"/>
          <p:cNvGrpSpPr/>
          <p:nvPr/>
        </p:nvGrpSpPr>
        <p:grpSpPr>
          <a:xfrm>
            <a:off x="1905000" y="1445260"/>
            <a:ext cx="8298180" cy="2999740"/>
            <a:chOff x="3135" y="1222"/>
            <a:chExt cx="13068" cy="4724"/>
          </a:xfrm>
        </p:grpSpPr>
        <p:sp>
          <p:nvSpPr>
            <p:cNvPr id="76" name="单圆角矩形 75"/>
            <p:cNvSpPr/>
            <p:nvPr>
              <p:custDataLst>
                <p:tags r:id="rId1"/>
              </p:custDataLst>
            </p:nvPr>
          </p:nvSpPr>
          <p:spPr>
            <a:xfrm>
              <a:off x="9219" y="1301"/>
              <a:ext cx="6984" cy="4555"/>
            </a:xfrm>
            <a:prstGeom prst="round1Rect">
              <a:avLst>
                <a:gd name="adj" fmla="val 10230"/>
              </a:avLst>
            </a:prstGeom>
            <a:solidFill>
              <a:srgbClr val="CFD5EF">
                <a:alpha val="36000"/>
              </a:srgbClr>
            </a:solidFill>
            <a:ln w="6055" cap="flat">
              <a:noFill/>
              <a:prstDash val="solid"/>
              <a:miter/>
            </a:ln>
          </p:spPr>
          <p:txBody>
            <a:bodyPr vert="horz" wrap="square" lIns="91440" tIns="45720" rIns="91440" bIns="45720" numCol="1" spcCol="0" rtlCol="0" fromWordArt="0" anchor="ctr" anchorCtr="0" forceAA="0" compatLnSpc="0">
              <a:normAutofit/>
            </a:bodyPr>
            <a:p>
              <a:pPr lvl="0" algn="l">
                <a:lnSpc>
                  <a:spcPct val="120000"/>
                </a:lnSpc>
                <a:buClrTx/>
                <a:buSzTx/>
                <a:buFontTx/>
              </a:pPr>
              <a:endParaRPr kumimoji="1" lang="en-US" altLang="zh-CN" sz="1200" dirty="0">
                <a:solidFill>
                  <a:schemeClr val="tx1"/>
                </a:solidFill>
                <a:latin typeface="Arial" panose="020B0604020202020204" pitchFamily="34" charset="0"/>
                <a:ea typeface="微软雅黑" panose="020B0503020204020204" pitchFamily="34" charset="-122"/>
                <a:sym typeface="+mn-ea"/>
              </a:endParaRPr>
            </a:p>
          </p:txBody>
        </p:sp>
        <p:pic>
          <p:nvPicPr>
            <p:cNvPr id="23" name="图片 22"/>
            <p:cNvPicPr>
              <a:picLocks noChangeAspect="1"/>
            </p:cNvPicPr>
            <p:nvPr>
              <p:custDataLst>
                <p:tags r:id="rId2"/>
              </p:custDataLst>
            </p:nvPr>
          </p:nvPicPr>
          <p:blipFill>
            <a:blip r:embed="rId3"/>
            <a:stretch>
              <a:fillRect/>
            </a:stretch>
          </p:blipFill>
          <p:spPr>
            <a:xfrm>
              <a:off x="3135" y="1301"/>
              <a:ext cx="6084" cy="4556"/>
            </a:xfrm>
            <a:prstGeom prst="rect">
              <a:avLst/>
            </a:prstGeom>
            <a:noFill/>
            <a:ln>
              <a:noFill/>
            </a:ln>
          </p:spPr>
        </p:pic>
        <p:sp>
          <p:nvSpPr>
            <p:cNvPr id="4" name="文本框 3"/>
            <p:cNvSpPr txBox="1"/>
            <p:nvPr/>
          </p:nvSpPr>
          <p:spPr>
            <a:xfrm>
              <a:off x="9306" y="1222"/>
              <a:ext cx="6897" cy="4724"/>
            </a:xfrm>
            <a:prstGeom prst="rect">
              <a:avLst/>
            </a:prstGeom>
            <a:noFill/>
          </p:spPr>
          <p:txBody>
            <a:bodyPr wrap="square" rtlCol="0" anchor="t">
              <a:spAutoFit/>
            </a:bodyPr>
            <a:p>
              <a:pPr algn="just">
                <a:lnSpc>
                  <a:spcPct val="150000"/>
                </a:lnSpc>
              </a:pPr>
              <a:r>
                <a:rPr lang="zh-CN" altLang="en-US" b="1">
                  <a:solidFill>
                    <a:schemeClr val="tx1"/>
                  </a:solidFill>
                  <a:highlight>
                    <a:srgbClr val="FFFF00"/>
                  </a:highlight>
                  <a:latin typeface="微软雅黑 Light" panose="020B0502040204020203" charset="-122"/>
                  <a:ea typeface="微软雅黑 Light" panose="020B0502040204020203" charset="-122"/>
                  <a:cs typeface="微软雅黑 Light" panose="020B0502040204020203" charset="-122"/>
                  <a:sym typeface="+mn-ea"/>
                </a:rPr>
                <a:t>instruct: </a:t>
              </a:r>
              <a:r>
                <a:rPr lang="zh-CN" altLang="en-US">
                  <a:solidFill>
                    <a:schemeClr val="tx1"/>
                  </a:solidFill>
                  <a:latin typeface="微软雅黑 Light" panose="020B0502040204020203" charset="-122"/>
                  <a:ea typeface="微软雅黑 Light" panose="020B0502040204020203" charset="-122"/>
                  <a:cs typeface="微软雅黑 Light" panose="020B0502040204020203" charset="-122"/>
                  <a:sym typeface="+mn-ea"/>
                </a:rPr>
                <a:t>请抽取并识别文本中的人物及其信息，包括姓名，婚姻，年龄，性别，居住地址，所属派出所，户籍地址，证件类型，证件号码，手机号码，微信帐号，微信名称，微信群帐号，微信群名称，qq帐号，qq名称，qq群帐号，qq群名称。 </a:t>
              </a:r>
              <a:r>
                <a:rPr lang="zh-CN" altLang="en-US" b="1">
                  <a:solidFill>
                    <a:schemeClr val="tx1"/>
                  </a:solidFill>
                  <a:highlight>
                    <a:srgbClr val="FFFF00"/>
                  </a:highlight>
                  <a:latin typeface="微软雅黑 Light" panose="020B0502040204020203" charset="-122"/>
                  <a:ea typeface="微软雅黑 Light" panose="020B0502040204020203" charset="-122"/>
                  <a:cs typeface="微软雅黑 Light" panose="020B0502040204020203" charset="-122"/>
                  <a:sym typeface="+mn-ea"/>
                </a:rPr>
                <a:t>input：</a:t>
              </a:r>
              <a:r>
                <a:rPr lang="zh-CN" altLang="en-US">
                  <a:solidFill>
                    <a:schemeClr val="tx1"/>
                  </a:solidFill>
                  <a:latin typeface="微软雅黑 Light" panose="020B0502040204020203" charset="-122"/>
                  <a:ea typeface="微软雅黑 Light" panose="020B0502040204020203" charset="-122"/>
                  <a:cs typeface="微软雅黑 Light" panose="020B0502040204020203" charset="-122"/>
                  <a:sym typeface="+mn-ea"/>
                </a:rPr>
                <a:t>情报文本</a:t>
              </a:r>
              <a:endParaRPr lang="zh-CN" altLang="en-US">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p:txBody>
        </p:sp>
      </p:grpSp>
      <p:pic>
        <p:nvPicPr>
          <p:cNvPr id="6" name="图片 5"/>
          <p:cNvPicPr>
            <a:picLocks noChangeAspect="1"/>
          </p:cNvPicPr>
          <p:nvPr/>
        </p:nvPicPr>
        <p:blipFill>
          <a:blip r:embed="rId3"/>
          <a:stretch>
            <a:fillRect/>
          </a:stretch>
        </p:blipFill>
        <p:spPr>
          <a:xfrm>
            <a:off x="966470" y="824230"/>
            <a:ext cx="10052685" cy="6101715"/>
          </a:xfrm>
          <a:prstGeom prst="rect">
            <a:avLst/>
          </a:prstGeom>
          <a:noFill/>
          <a:ln>
            <a:noFill/>
          </a:ln>
        </p:spPr>
      </p:pic>
    </p:spTree>
    <p:custDataLst>
      <p:tags r:id="rId4"/>
    </p:custData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1902" y="301533"/>
            <a:ext cx="8640000" cy="368935"/>
          </a:xfrm>
          <a:prstGeom prst="rect">
            <a:avLst/>
          </a:prstGeom>
        </p:spPr>
        <p:txBody>
          <a:bodyPr vert="horz" wrap="square" lIns="0" tIns="0" rIns="0" bIns="0" rtlCol="0">
            <a:spAutoFit/>
          </a:bodyPr>
          <a:lstStyle/>
          <a:p>
            <a:pPr algn="l">
              <a:lnSpc>
                <a:spcPct val="100000"/>
              </a:lnSpc>
              <a:buClrTx/>
              <a:buSzTx/>
              <a:buFontTx/>
            </a:pPr>
            <a:r>
              <a:rPr lang="zh-CN" altLang="en-US">
                <a:latin typeface="+mn-ea"/>
                <a:ea typeface="+mn-ea"/>
                <a:sym typeface="+mn-ea"/>
              </a:rPr>
              <a:t>大模型应用示例</a:t>
            </a:r>
            <a:r>
              <a:rPr lang="en-US" altLang="zh-CN">
                <a:latin typeface="+mn-ea"/>
                <a:ea typeface="+mn-ea"/>
                <a:sym typeface="+mn-ea"/>
              </a:rPr>
              <a:t>5</a:t>
            </a:r>
            <a:endParaRPr lang="en-US" altLang="zh-CN" sz="2400" dirty="0">
              <a:latin typeface="+mn-ea"/>
              <a:ea typeface="+mn-ea"/>
              <a:cs typeface="微软雅黑" panose="020B0503020204020204" pitchFamily="34" charset="-122"/>
              <a:sym typeface="+mn-ea"/>
            </a:endParaRPr>
          </a:p>
        </p:txBody>
      </p:sp>
      <p:sp>
        <p:nvSpPr>
          <p:cNvPr id="9" name="文本框 8"/>
          <p:cNvSpPr txBox="1"/>
          <p:nvPr>
            <p:custDataLst>
              <p:tags r:id="rId1"/>
            </p:custDataLst>
          </p:nvPr>
        </p:nvSpPr>
        <p:spPr>
          <a:xfrm>
            <a:off x="1908175" y="907415"/>
            <a:ext cx="8376285" cy="589280"/>
          </a:xfrm>
          <a:prstGeom prst="rect">
            <a:avLst/>
          </a:prstGeom>
          <a:noFill/>
        </p:spPr>
        <p:txBody>
          <a:bodyPr wrap="square" rtlCol="0">
            <a:noAutofit/>
          </a:bodyPr>
          <a:p>
            <a:pPr algn="ctr"/>
            <a:r>
              <a:rPr lang="zh-CN" altLang="en-US" sz="3200">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出版社自动校稿机器人</a:t>
            </a:r>
            <a:endParaRPr lang="zh-CN" altLang="en-US" sz="3200">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5" name="矩形 54"/>
          <p:cNvSpPr/>
          <p:nvPr>
            <p:custDataLst>
              <p:tags r:id="rId2"/>
            </p:custDataLst>
          </p:nvPr>
        </p:nvSpPr>
        <p:spPr>
          <a:xfrm>
            <a:off x="614680" y="1558925"/>
            <a:ext cx="11153140" cy="1863725"/>
          </a:xfrm>
          <a:prstGeom prst="rect">
            <a:avLst/>
          </a:prstGeom>
        </p:spPr>
        <p:txBody>
          <a:bodyPr wrap="square">
            <a:spAutoFit/>
          </a:bodyPr>
          <a:p>
            <a:pPr marL="285750" indent="-285750" fontAlgn="auto">
              <a:lnSpc>
                <a:spcPct val="150000"/>
              </a:lnSpc>
              <a:buFont typeface="Wingdings" panose="05000000000000000000" charset="0"/>
              <a:buChar char="l"/>
            </a:pPr>
            <a:r>
              <a:rPr lang="zh-CN" altLang="en-US" sz="1600" dirty="0">
                <a:solidFill>
                  <a:schemeClr val="tx1"/>
                </a:solidFill>
                <a:latin typeface="微软雅黑 Light" panose="020B0502040204020203" charset="-122"/>
                <a:ea typeface="微软雅黑 Light" panose="020B0502040204020203" charset="-122"/>
              </a:rPr>
              <a:t>充分利用公司与出版社合作的系列大数据、人工智能教材资源为基础语料库，以校稿前后的书稿为对比生成训练样本，并人工筛选出搭配不当、成分残缺、指代不明、词性误用等语法错误样例，基于大模型微调技术构建教材自动校稿模型实现常见语法错误的自动识别和纠错，</a:t>
            </a:r>
            <a:r>
              <a:rPr lang="zh-CN" altLang="en-US" sz="1600" b="1">
                <a:solidFill>
                  <a:schemeClr val="tx1"/>
                </a:solidFill>
                <a:sym typeface="+mn-ea"/>
              </a:rPr>
              <a:t>提高审稿效率，减少人工成本和审稿时间，提高审稿的客观性和一致性，促进出版社数字化转型和智能化升级。</a:t>
            </a:r>
            <a:endParaRPr lang="zh-CN" altLang="en-US" sz="1600" b="1">
              <a:solidFill>
                <a:schemeClr val="tx1"/>
              </a:solidFill>
            </a:endParaRPr>
          </a:p>
          <a:p>
            <a:pPr algn="just" eaLnBrk="1" hangingPunct="1">
              <a:lnSpc>
                <a:spcPct val="120000"/>
              </a:lnSpc>
            </a:pPr>
            <a:endParaRPr lang="zh-CN" altLang="en-US" sz="1600" b="1" dirty="0">
              <a:solidFill>
                <a:schemeClr val="tx1"/>
              </a:solidFill>
              <a:latin typeface="微软雅黑 Light" panose="020B0502040204020203" charset="-122"/>
              <a:ea typeface="微软雅黑 Light" panose="020B0502040204020203" charset="-122"/>
            </a:endParaRPr>
          </a:p>
        </p:txBody>
      </p:sp>
      <p:sp>
        <p:nvSpPr>
          <p:cNvPr id="56" name="梯形 55"/>
          <p:cNvSpPr/>
          <p:nvPr>
            <p:custDataLst>
              <p:tags r:id="rId3"/>
            </p:custDataLst>
          </p:nvPr>
        </p:nvSpPr>
        <p:spPr>
          <a:xfrm>
            <a:off x="0" y="5436235"/>
            <a:ext cx="12057380" cy="1670685"/>
          </a:xfrm>
          <a:prstGeom prst="trapezoid">
            <a:avLst>
              <a:gd name="adj" fmla="val 48172"/>
            </a:avLst>
          </a:prstGeom>
          <a:gradFill>
            <a:gsLst>
              <a:gs pos="0">
                <a:schemeClr val="accent1">
                  <a:lumMod val="20000"/>
                  <a:lumOff val="80000"/>
                  <a:alpha val="0"/>
                </a:schemeClr>
              </a:gs>
              <a:gs pos="89000">
                <a:schemeClr val="accent4">
                  <a:lumMod val="40000"/>
                  <a:lumOff val="60000"/>
                  <a:alpha val="70000"/>
                </a:schemeClr>
              </a:gs>
            </a:gsLst>
            <a:lin ang="5400000" scaled="0"/>
          </a:gradFill>
          <a:ln>
            <a:gradFill>
              <a:gsLst>
                <a:gs pos="0">
                  <a:schemeClr val="accent1">
                    <a:lumMod val="20000"/>
                    <a:lumOff val="80000"/>
                    <a:alpha val="0"/>
                  </a:schemeClr>
                </a:gs>
                <a:gs pos="53000">
                  <a:schemeClr val="accent4">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1" i="0" u="none" strike="noStrike" kern="1200" cap="none" spc="0" normalizeH="0" baseline="0" noProof="0">
              <a:ln>
                <a:noFill/>
              </a:ln>
              <a:solidFill>
                <a:schemeClr val="tx1"/>
              </a:solidFill>
              <a:effectLst/>
              <a:uLnTx/>
              <a:uFillTx/>
              <a:latin typeface="Verdana" panose="020B0604030504040204"/>
              <a:ea typeface="微软雅黑" panose="020B0503020204020204" pitchFamily="34" charset="-122"/>
              <a:cs typeface="+mn-cs"/>
            </a:endParaRPr>
          </a:p>
        </p:txBody>
      </p:sp>
      <p:sp>
        <p:nvSpPr>
          <p:cNvPr id="4" name="矩形 3"/>
          <p:cNvSpPr/>
          <p:nvPr>
            <p:custDataLst>
              <p:tags r:id="rId4"/>
            </p:custDataLst>
          </p:nvPr>
        </p:nvSpPr>
        <p:spPr>
          <a:xfrm rot="20700000">
            <a:off x="2774163" y="3640099"/>
            <a:ext cx="1714983" cy="1524273"/>
          </a:xfrm>
          <a:prstGeom prst="rect">
            <a:avLst/>
          </a:prstGeom>
          <a:solidFill>
            <a:schemeClr val="bg1">
              <a:lumMod val="95000"/>
            </a:schemeClr>
          </a:solidFill>
          <a:ln>
            <a:noFill/>
          </a:ln>
          <a:effectLst>
            <a:outerShdw blurRad="177800" dist="88900" dir="5400000" algn="t" rotWithShape="0">
              <a:schemeClr val="tx1">
                <a:lumMod val="65000"/>
                <a:lumOff val="35000"/>
                <a:alpha val="40000"/>
              </a:schemeClr>
            </a:outerShdw>
          </a:effectLst>
          <a:scene3d>
            <a:camera prst="obliqueBottomRight"/>
            <a:lightRig rig="contrasting" dir="t">
              <a:rot lat="0" lon="0" rev="0"/>
            </a:lightRig>
          </a:scene3d>
          <a:sp3d extrusionH="127000" contourW="12700">
            <a:extrusionClr>
              <a:schemeClr val="bg1">
                <a:lumMod val="85000"/>
              </a:schemeClr>
            </a:extrusionClr>
            <a:contourClr>
              <a:schemeClr val="bg1">
                <a:lumMod val="85000"/>
              </a:schemeClr>
            </a:contourClr>
          </a:sp3d>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tx1"/>
              </a:solidFill>
              <a:sym typeface="+mn-ea"/>
            </a:endParaRPr>
          </a:p>
        </p:txBody>
      </p:sp>
      <p:pic>
        <p:nvPicPr>
          <p:cNvPr id="5" name="图片 4" descr="D:/lky/素材/VCG41N1269933581.jpgVCG41N1269933581"/>
          <p:cNvPicPr>
            <a:picLocks noChangeAspect="1"/>
          </p:cNvPicPr>
          <p:nvPr>
            <p:custDataLst>
              <p:tags r:id="rId5"/>
            </p:custDataLst>
          </p:nvPr>
        </p:nvPicPr>
        <p:blipFill>
          <a:blip r:embed="rId6">
            <a:lum bright="6000"/>
          </a:blip>
          <a:srcRect t="17841" b="17841"/>
          <a:stretch>
            <a:fillRect/>
          </a:stretch>
        </p:blipFill>
        <p:spPr>
          <a:xfrm rot="20760000">
            <a:off x="2867169" y="3744849"/>
            <a:ext cx="1523803" cy="1314304"/>
          </a:xfrm>
          <a:custGeom>
            <a:avLst/>
            <a:gdLst/>
            <a:ahLst/>
            <a:cxnLst>
              <a:cxn ang="3">
                <a:pos x="hc" y="t"/>
              </a:cxn>
              <a:cxn ang="cd2">
                <a:pos x="l" y="vc"/>
              </a:cxn>
              <a:cxn ang="cd4">
                <a:pos x="hc" y="b"/>
              </a:cxn>
              <a:cxn ang="0">
                <a:pos x="r" y="vc"/>
              </a:cxn>
            </a:cxnLst>
            <a:rect l="l" t="t" r="r" b="b"/>
            <a:pathLst>
              <a:path w="3244" h="2798">
                <a:moveTo>
                  <a:pt x="3197" y="0"/>
                </a:moveTo>
                <a:lnTo>
                  <a:pt x="3244" y="2743"/>
                </a:lnTo>
                <a:lnTo>
                  <a:pt x="48" y="2798"/>
                </a:lnTo>
                <a:lnTo>
                  <a:pt x="0" y="56"/>
                </a:lnTo>
                <a:lnTo>
                  <a:pt x="3197" y="0"/>
                </a:lnTo>
                <a:close/>
              </a:path>
            </a:pathLst>
          </a:custGeom>
        </p:spPr>
      </p:pic>
      <p:sp>
        <p:nvSpPr>
          <p:cNvPr id="6" name="矩形 5"/>
          <p:cNvSpPr/>
          <p:nvPr>
            <p:custDataLst>
              <p:tags r:id="rId7"/>
            </p:custDataLst>
          </p:nvPr>
        </p:nvSpPr>
        <p:spPr>
          <a:xfrm rot="480000">
            <a:off x="4189928" y="3788064"/>
            <a:ext cx="1714983" cy="1524273"/>
          </a:xfrm>
          <a:prstGeom prst="rect">
            <a:avLst/>
          </a:prstGeom>
          <a:solidFill>
            <a:schemeClr val="bg1">
              <a:lumMod val="95000"/>
            </a:schemeClr>
          </a:solidFill>
          <a:ln>
            <a:noFill/>
          </a:ln>
          <a:effectLst>
            <a:outerShdw blurRad="177800" dist="88900" dir="5400000" algn="t" rotWithShape="0">
              <a:schemeClr val="tx1">
                <a:lumMod val="65000"/>
                <a:lumOff val="35000"/>
                <a:alpha val="40000"/>
              </a:schemeClr>
            </a:outerShdw>
          </a:effectLst>
          <a:scene3d>
            <a:camera prst="obliqueBottomRight"/>
            <a:lightRig rig="contrasting" dir="t">
              <a:rot lat="0" lon="0" rev="0"/>
            </a:lightRig>
          </a:scene3d>
          <a:sp3d extrusionH="127000" contourW="12700">
            <a:extrusionClr>
              <a:schemeClr val="bg1">
                <a:lumMod val="85000"/>
              </a:schemeClr>
            </a:extrusionClr>
            <a:contourClr>
              <a:schemeClr val="bg1">
                <a:lumMod val="85000"/>
              </a:schemeClr>
            </a:contourClr>
          </a:sp3d>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tx1"/>
              </a:solidFill>
              <a:sym typeface="+mn-ea"/>
            </a:endParaRPr>
          </a:p>
        </p:txBody>
      </p:sp>
      <p:pic>
        <p:nvPicPr>
          <p:cNvPr id="7" name="图片 6" descr="D:/lky/素材/VCG41N1483934061.jpgVCG41N1483934061"/>
          <p:cNvPicPr>
            <a:picLocks noChangeAspect="1"/>
          </p:cNvPicPr>
          <p:nvPr>
            <p:custDataLst>
              <p:tags r:id="rId8"/>
            </p:custDataLst>
          </p:nvPr>
        </p:nvPicPr>
        <p:blipFill>
          <a:blip r:embed="rId9">
            <a:lum bright="6000" contrast="-6000"/>
          </a:blip>
          <a:srcRect t="7328" b="7328"/>
          <a:stretch>
            <a:fillRect/>
          </a:stretch>
        </p:blipFill>
        <p:spPr>
          <a:xfrm rot="480000">
            <a:off x="4293738" y="3911133"/>
            <a:ext cx="1501726" cy="1281892"/>
          </a:xfrm>
          <a:custGeom>
            <a:avLst/>
            <a:gdLst/>
            <a:ahLst/>
            <a:cxnLst>
              <a:cxn ang="3">
                <a:pos x="hc" y="t"/>
              </a:cxn>
              <a:cxn ang="cd2">
                <a:pos x="l" y="vc"/>
              </a:cxn>
              <a:cxn ang="cd4">
                <a:pos x="hc" y="b"/>
              </a:cxn>
              <a:cxn ang="0">
                <a:pos x="r" y="vc"/>
              </a:cxn>
            </a:cxnLst>
            <a:rect l="l" t="t" r="r" b="b"/>
            <a:pathLst>
              <a:path w="3197" h="2729">
                <a:moveTo>
                  <a:pt x="0" y="0"/>
                </a:moveTo>
                <a:lnTo>
                  <a:pt x="3197" y="0"/>
                </a:lnTo>
                <a:lnTo>
                  <a:pt x="3197" y="2729"/>
                </a:lnTo>
                <a:lnTo>
                  <a:pt x="0" y="2729"/>
                </a:lnTo>
                <a:lnTo>
                  <a:pt x="0" y="0"/>
                </a:lnTo>
                <a:close/>
              </a:path>
            </a:pathLst>
          </a:custGeom>
        </p:spPr>
      </p:pic>
      <p:sp>
        <p:nvSpPr>
          <p:cNvPr id="24" name="矩形 23"/>
          <p:cNvSpPr/>
          <p:nvPr>
            <p:custDataLst>
              <p:tags r:id="rId10"/>
            </p:custDataLst>
          </p:nvPr>
        </p:nvSpPr>
        <p:spPr>
          <a:xfrm rot="20940000">
            <a:off x="6056164" y="3798398"/>
            <a:ext cx="1714983" cy="1524273"/>
          </a:xfrm>
          <a:prstGeom prst="rect">
            <a:avLst/>
          </a:prstGeom>
          <a:solidFill>
            <a:schemeClr val="bg1">
              <a:lumMod val="95000"/>
            </a:schemeClr>
          </a:solidFill>
          <a:ln>
            <a:noFill/>
          </a:ln>
          <a:effectLst>
            <a:outerShdw blurRad="177800" dist="88900" dir="5400000" algn="t" rotWithShape="0">
              <a:schemeClr val="tx1">
                <a:lumMod val="65000"/>
                <a:lumOff val="35000"/>
                <a:alpha val="40000"/>
              </a:schemeClr>
            </a:outerShdw>
          </a:effectLst>
          <a:scene3d>
            <a:camera prst="obliqueBottomRight"/>
            <a:lightRig rig="contrasting" dir="t">
              <a:rot lat="0" lon="0" rev="0"/>
            </a:lightRig>
          </a:scene3d>
          <a:sp3d extrusionH="127000" contourW="12700">
            <a:extrusionClr>
              <a:schemeClr val="bg1">
                <a:lumMod val="85000"/>
              </a:schemeClr>
            </a:extrusionClr>
            <a:contourClr>
              <a:schemeClr val="bg1">
                <a:lumMod val="85000"/>
              </a:schemeClr>
            </a:contourClr>
          </a:sp3d>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tx1"/>
              </a:solidFill>
              <a:sym typeface="+mn-ea"/>
            </a:endParaRPr>
          </a:p>
        </p:txBody>
      </p:sp>
      <p:sp>
        <p:nvSpPr>
          <p:cNvPr id="12" name="矩形 11"/>
          <p:cNvSpPr/>
          <p:nvPr>
            <p:custDataLst>
              <p:tags r:id="rId11"/>
            </p:custDataLst>
          </p:nvPr>
        </p:nvSpPr>
        <p:spPr>
          <a:xfrm rot="1260000">
            <a:off x="2885958" y="4914476"/>
            <a:ext cx="1714983" cy="1524273"/>
          </a:xfrm>
          <a:prstGeom prst="rect">
            <a:avLst/>
          </a:prstGeom>
          <a:solidFill>
            <a:schemeClr val="bg1">
              <a:lumMod val="95000"/>
            </a:schemeClr>
          </a:solidFill>
          <a:ln>
            <a:noFill/>
          </a:ln>
          <a:effectLst>
            <a:outerShdw blurRad="177800" dist="88900" dir="5400000" algn="t" rotWithShape="0">
              <a:schemeClr val="tx1">
                <a:lumMod val="65000"/>
                <a:lumOff val="35000"/>
                <a:alpha val="40000"/>
              </a:schemeClr>
            </a:outerShdw>
          </a:effectLst>
          <a:scene3d>
            <a:camera prst="obliqueBottomRight"/>
            <a:lightRig rig="contrasting" dir="t">
              <a:rot lat="0" lon="0" rev="0"/>
            </a:lightRig>
          </a:scene3d>
          <a:sp3d extrusionH="127000" contourW="12700">
            <a:extrusionClr>
              <a:schemeClr val="bg1">
                <a:lumMod val="85000"/>
              </a:schemeClr>
            </a:extrusionClr>
            <a:contourClr>
              <a:schemeClr val="bg1">
                <a:lumMod val="85000"/>
              </a:schemeClr>
            </a:contourClr>
          </a:sp3d>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pic>
        <p:nvPicPr>
          <p:cNvPr id="14" name="图片 13" descr="D:/lky/素材/VCG211355072820.jpgVCG211355072820"/>
          <p:cNvPicPr>
            <a:picLocks noChangeAspect="1"/>
          </p:cNvPicPr>
          <p:nvPr>
            <p:custDataLst>
              <p:tags r:id="rId12"/>
            </p:custDataLst>
          </p:nvPr>
        </p:nvPicPr>
        <p:blipFill>
          <a:blip r:embed="rId13">
            <a:lum bright="18000" contrast="18000"/>
          </a:blip>
          <a:srcRect t="17035" b="17035"/>
          <a:stretch>
            <a:fillRect/>
          </a:stretch>
        </p:blipFill>
        <p:spPr>
          <a:xfrm rot="1200000">
            <a:off x="2978965" y="5017346"/>
            <a:ext cx="1523803" cy="1314304"/>
          </a:xfrm>
          <a:custGeom>
            <a:avLst/>
            <a:gdLst/>
            <a:ahLst/>
            <a:cxnLst>
              <a:cxn ang="3">
                <a:pos x="hc" y="t"/>
              </a:cxn>
              <a:cxn ang="cd2">
                <a:pos x="l" y="vc"/>
              </a:cxn>
              <a:cxn ang="cd4">
                <a:pos x="hc" y="b"/>
              </a:cxn>
              <a:cxn ang="0">
                <a:pos x="r" y="vc"/>
              </a:cxn>
            </a:cxnLst>
            <a:rect l="l" t="t" r="r" b="b"/>
            <a:pathLst>
              <a:path w="3244" h="2798">
                <a:moveTo>
                  <a:pt x="48" y="0"/>
                </a:moveTo>
                <a:lnTo>
                  <a:pt x="3244" y="56"/>
                </a:lnTo>
                <a:lnTo>
                  <a:pt x="3197" y="2798"/>
                </a:lnTo>
                <a:lnTo>
                  <a:pt x="0" y="2743"/>
                </a:lnTo>
                <a:lnTo>
                  <a:pt x="48" y="0"/>
                </a:lnTo>
                <a:close/>
              </a:path>
            </a:pathLst>
          </a:custGeom>
        </p:spPr>
      </p:pic>
      <p:pic>
        <p:nvPicPr>
          <p:cNvPr id="16" name="图片 15" descr="D:\lky\素材\VCG41N1435261940.jpgVCG41N1435261940"/>
          <p:cNvPicPr>
            <a:picLocks noChangeAspect="1"/>
          </p:cNvPicPr>
          <p:nvPr>
            <p:custDataLst>
              <p:tags r:id="rId14"/>
            </p:custDataLst>
          </p:nvPr>
        </p:nvPicPr>
        <p:blipFill>
          <a:blip r:embed="rId15">
            <a:lum bright="6000" contrast="-12000"/>
          </a:blip>
          <a:srcRect t="17337" b="17337"/>
          <a:stretch>
            <a:fillRect/>
          </a:stretch>
        </p:blipFill>
        <p:spPr>
          <a:xfrm rot="21000000">
            <a:off x="6149170" y="3902678"/>
            <a:ext cx="1523803" cy="1314304"/>
          </a:xfrm>
          <a:custGeom>
            <a:avLst/>
            <a:gdLst/>
            <a:ahLst/>
            <a:cxnLst>
              <a:cxn ang="3">
                <a:pos x="hc" y="t"/>
              </a:cxn>
              <a:cxn ang="cd2">
                <a:pos x="l" y="vc"/>
              </a:cxn>
              <a:cxn ang="cd4">
                <a:pos x="hc" y="b"/>
              </a:cxn>
              <a:cxn ang="0">
                <a:pos x="r" y="vc"/>
              </a:cxn>
            </a:cxnLst>
            <a:rect l="l" t="t" r="r" b="b"/>
            <a:pathLst>
              <a:path w="3244" h="2798">
                <a:moveTo>
                  <a:pt x="3197" y="0"/>
                </a:moveTo>
                <a:lnTo>
                  <a:pt x="3244" y="2743"/>
                </a:lnTo>
                <a:lnTo>
                  <a:pt x="48" y="2798"/>
                </a:lnTo>
                <a:lnTo>
                  <a:pt x="0" y="56"/>
                </a:lnTo>
                <a:lnTo>
                  <a:pt x="3197" y="0"/>
                </a:lnTo>
                <a:close/>
              </a:path>
            </a:pathLst>
          </a:custGeom>
        </p:spPr>
      </p:pic>
      <p:sp>
        <p:nvSpPr>
          <p:cNvPr id="27" name="矩形 26"/>
          <p:cNvSpPr/>
          <p:nvPr>
            <p:custDataLst>
              <p:tags r:id="rId16"/>
            </p:custDataLst>
          </p:nvPr>
        </p:nvSpPr>
        <p:spPr>
          <a:xfrm rot="900000">
            <a:off x="7605332" y="3928983"/>
            <a:ext cx="1714983" cy="1524273"/>
          </a:xfrm>
          <a:prstGeom prst="rect">
            <a:avLst/>
          </a:prstGeom>
          <a:solidFill>
            <a:schemeClr val="bg1">
              <a:lumMod val="95000"/>
            </a:schemeClr>
          </a:solidFill>
          <a:ln>
            <a:noFill/>
          </a:ln>
          <a:effectLst>
            <a:outerShdw blurRad="177800" dist="88900" dir="5400000" algn="t" rotWithShape="0">
              <a:schemeClr val="tx1">
                <a:lumMod val="65000"/>
                <a:lumOff val="35000"/>
                <a:alpha val="40000"/>
              </a:schemeClr>
            </a:outerShdw>
          </a:effectLst>
          <a:scene3d>
            <a:camera prst="obliqueBottomRight"/>
            <a:lightRig rig="contrasting" dir="t">
              <a:rot lat="0" lon="0" rev="0"/>
            </a:lightRig>
          </a:scene3d>
          <a:sp3d extrusionH="127000" contourW="12700">
            <a:extrusionClr>
              <a:schemeClr val="bg1">
                <a:lumMod val="85000"/>
              </a:schemeClr>
            </a:extrusionClr>
            <a:contourClr>
              <a:schemeClr val="bg1">
                <a:lumMod val="85000"/>
              </a:schemeClr>
            </a:contourClr>
          </a:sp3d>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tx1"/>
              </a:solidFill>
              <a:sym typeface="+mn-ea"/>
            </a:endParaRPr>
          </a:p>
        </p:txBody>
      </p:sp>
      <p:pic>
        <p:nvPicPr>
          <p:cNvPr id="18" name="图片 17" descr="D:/lky/素材/VCG41N911564638.jpgVCG41N911564638"/>
          <p:cNvPicPr>
            <a:picLocks noChangeAspect="1"/>
          </p:cNvPicPr>
          <p:nvPr>
            <p:custDataLst>
              <p:tags r:id="rId17"/>
            </p:custDataLst>
          </p:nvPr>
        </p:nvPicPr>
        <p:blipFill>
          <a:blip r:embed="rId18">
            <a:lum bright="6000" contrast="-18000"/>
          </a:blip>
          <a:srcRect t="20568" b="20568"/>
          <a:stretch>
            <a:fillRect/>
          </a:stretch>
        </p:blipFill>
        <p:spPr>
          <a:xfrm rot="840000">
            <a:off x="7697869" y="4038430"/>
            <a:ext cx="1523803" cy="1308667"/>
          </a:xfrm>
          <a:custGeom>
            <a:avLst/>
            <a:gdLst/>
            <a:ahLst/>
            <a:cxnLst>
              <a:cxn ang="3">
                <a:pos x="hc" y="t"/>
              </a:cxn>
              <a:cxn ang="cd2">
                <a:pos x="l" y="vc"/>
              </a:cxn>
              <a:cxn ang="cd4">
                <a:pos x="hc" y="b"/>
              </a:cxn>
              <a:cxn ang="0">
                <a:pos x="r" y="vc"/>
              </a:cxn>
            </a:cxnLst>
            <a:rect l="l" t="t" r="r" b="b"/>
            <a:pathLst>
              <a:path w="3244" h="2786">
                <a:moveTo>
                  <a:pt x="48" y="0"/>
                </a:moveTo>
                <a:lnTo>
                  <a:pt x="761" y="0"/>
                </a:lnTo>
                <a:lnTo>
                  <a:pt x="3244" y="43"/>
                </a:lnTo>
                <a:lnTo>
                  <a:pt x="3197" y="2786"/>
                </a:lnTo>
                <a:lnTo>
                  <a:pt x="0" y="2730"/>
                </a:lnTo>
                <a:lnTo>
                  <a:pt x="48" y="0"/>
                </a:lnTo>
                <a:close/>
              </a:path>
            </a:pathLst>
          </a:custGeom>
        </p:spPr>
      </p:pic>
      <p:sp>
        <p:nvSpPr>
          <p:cNvPr id="37" name="矩形 36"/>
          <p:cNvSpPr/>
          <p:nvPr>
            <p:custDataLst>
              <p:tags r:id="rId19"/>
            </p:custDataLst>
          </p:nvPr>
        </p:nvSpPr>
        <p:spPr>
          <a:xfrm rot="20880000">
            <a:off x="7963267" y="5165311"/>
            <a:ext cx="1714983" cy="1524273"/>
          </a:xfrm>
          <a:prstGeom prst="rect">
            <a:avLst/>
          </a:prstGeom>
          <a:solidFill>
            <a:schemeClr val="bg1">
              <a:lumMod val="95000"/>
            </a:schemeClr>
          </a:solidFill>
          <a:ln>
            <a:noFill/>
          </a:ln>
          <a:effectLst>
            <a:outerShdw blurRad="177800" dist="88900" dir="5400000" algn="t" rotWithShape="0">
              <a:schemeClr val="tx1">
                <a:lumMod val="65000"/>
                <a:lumOff val="35000"/>
                <a:alpha val="40000"/>
              </a:schemeClr>
            </a:outerShdw>
          </a:effectLst>
          <a:scene3d>
            <a:camera prst="obliqueBottomRight"/>
            <a:lightRig rig="contrasting" dir="t">
              <a:rot lat="0" lon="0" rev="0"/>
            </a:lightRig>
          </a:scene3d>
          <a:sp3d extrusionH="127000" contourW="12700">
            <a:extrusionClr>
              <a:schemeClr val="bg1">
                <a:lumMod val="85000"/>
              </a:schemeClr>
            </a:extrusionClr>
            <a:contourClr>
              <a:schemeClr val="bg1">
                <a:lumMod val="85000"/>
              </a:schemeClr>
            </a:contourClr>
          </a:sp3d>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tx1"/>
              </a:solidFill>
              <a:sym typeface="+mn-ea"/>
            </a:endParaRPr>
          </a:p>
        </p:txBody>
      </p:sp>
      <p:pic>
        <p:nvPicPr>
          <p:cNvPr id="22" name="图片 21" descr="C:/Users/TipDM/Desktop/R上午实战.jpgR上午实战"/>
          <p:cNvPicPr>
            <a:picLocks noChangeAspect="1"/>
          </p:cNvPicPr>
          <p:nvPr>
            <p:custDataLst>
              <p:tags r:id="rId20"/>
            </p:custDataLst>
          </p:nvPr>
        </p:nvPicPr>
        <p:blipFill>
          <a:blip r:embed="rId21">
            <a:lum bright="6000" contrast="-12000"/>
          </a:blip>
          <a:srcRect t="12730" b="12730"/>
          <a:stretch>
            <a:fillRect/>
          </a:stretch>
        </p:blipFill>
        <p:spPr>
          <a:xfrm rot="20940000">
            <a:off x="8055803" y="5269591"/>
            <a:ext cx="1523803" cy="1314304"/>
          </a:xfrm>
          <a:custGeom>
            <a:avLst/>
            <a:gdLst/>
            <a:ahLst/>
            <a:cxnLst>
              <a:cxn ang="3">
                <a:pos x="hc" y="t"/>
              </a:cxn>
              <a:cxn ang="cd2">
                <a:pos x="l" y="vc"/>
              </a:cxn>
              <a:cxn ang="cd4">
                <a:pos x="hc" y="b"/>
              </a:cxn>
              <a:cxn ang="0">
                <a:pos x="r" y="vc"/>
              </a:cxn>
            </a:cxnLst>
            <a:rect l="l" t="t" r="r" b="b"/>
            <a:pathLst>
              <a:path w="3244" h="2798">
                <a:moveTo>
                  <a:pt x="3197" y="0"/>
                </a:moveTo>
                <a:lnTo>
                  <a:pt x="3244" y="2743"/>
                </a:lnTo>
                <a:lnTo>
                  <a:pt x="48" y="2798"/>
                </a:lnTo>
                <a:lnTo>
                  <a:pt x="0" y="56"/>
                </a:lnTo>
                <a:lnTo>
                  <a:pt x="3197" y="0"/>
                </a:lnTo>
                <a:close/>
              </a:path>
            </a:pathLst>
          </a:custGeom>
        </p:spPr>
      </p:pic>
      <p:sp>
        <p:nvSpPr>
          <p:cNvPr id="48" name="矩形 47"/>
          <p:cNvSpPr/>
          <p:nvPr>
            <p:custDataLst>
              <p:tags r:id="rId22"/>
            </p:custDataLst>
          </p:nvPr>
        </p:nvSpPr>
        <p:spPr>
          <a:xfrm rot="1260000">
            <a:off x="6169838" y="4986815"/>
            <a:ext cx="1714983" cy="1524273"/>
          </a:xfrm>
          <a:prstGeom prst="rect">
            <a:avLst/>
          </a:prstGeom>
          <a:solidFill>
            <a:schemeClr val="bg1">
              <a:lumMod val="95000"/>
            </a:schemeClr>
          </a:solidFill>
          <a:ln>
            <a:noFill/>
          </a:ln>
          <a:effectLst>
            <a:outerShdw blurRad="177800" dist="88900" dir="5400000" algn="t" rotWithShape="0">
              <a:schemeClr val="tx1">
                <a:lumMod val="65000"/>
                <a:lumOff val="35000"/>
                <a:alpha val="40000"/>
              </a:schemeClr>
            </a:outerShdw>
          </a:effectLst>
          <a:scene3d>
            <a:camera prst="obliqueBottomRight"/>
            <a:lightRig rig="contrasting" dir="t">
              <a:rot lat="0" lon="0" rev="0"/>
            </a:lightRig>
          </a:scene3d>
          <a:sp3d extrusionH="127000" contourW="12700">
            <a:extrusionClr>
              <a:schemeClr val="bg1">
                <a:lumMod val="85000"/>
              </a:schemeClr>
            </a:extrusionClr>
            <a:contourClr>
              <a:schemeClr val="bg1">
                <a:lumMod val="85000"/>
              </a:schemeClr>
            </a:contourClr>
          </a:sp3d>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tx1"/>
              </a:solidFill>
              <a:sym typeface="+mn-ea"/>
            </a:endParaRPr>
          </a:p>
        </p:txBody>
      </p:sp>
      <p:pic>
        <p:nvPicPr>
          <p:cNvPr id="25" name="图片 24" descr="D:/lky/素材/VCG41N1294212942.jpgVCG41N1294212942"/>
          <p:cNvPicPr>
            <a:picLocks noChangeAspect="1"/>
          </p:cNvPicPr>
          <p:nvPr>
            <p:custDataLst>
              <p:tags r:id="rId23"/>
            </p:custDataLst>
          </p:nvPr>
        </p:nvPicPr>
        <p:blipFill>
          <a:blip r:embed="rId24">
            <a:lum bright="12000" contrast="-18000"/>
          </a:blip>
          <a:srcRect t="16330" b="16330"/>
          <a:stretch>
            <a:fillRect/>
          </a:stretch>
        </p:blipFill>
        <p:spPr>
          <a:xfrm rot="1200000">
            <a:off x="6262845" y="5089685"/>
            <a:ext cx="1523803" cy="1314304"/>
          </a:xfrm>
          <a:custGeom>
            <a:avLst/>
            <a:gdLst/>
            <a:ahLst/>
            <a:cxnLst>
              <a:cxn ang="3">
                <a:pos x="hc" y="t"/>
              </a:cxn>
              <a:cxn ang="cd2">
                <a:pos x="l" y="vc"/>
              </a:cxn>
              <a:cxn ang="cd4">
                <a:pos x="hc" y="b"/>
              </a:cxn>
              <a:cxn ang="0">
                <a:pos x="r" y="vc"/>
              </a:cxn>
            </a:cxnLst>
            <a:rect l="l" t="t" r="r" b="b"/>
            <a:pathLst>
              <a:path w="3244" h="2798">
                <a:moveTo>
                  <a:pt x="48" y="0"/>
                </a:moveTo>
                <a:lnTo>
                  <a:pt x="3244" y="56"/>
                </a:lnTo>
                <a:lnTo>
                  <a:pt x="3197" y="2798"/>
                </a:lnTo>
                <a:lnTo>
                  <a:pt x="0" y="2743"/>
                </a:lnTo>
                <a:lnTo>
                  <a:pt x="48" y="0"/>
                </a:lnTo>
                <a:close/>
              </a:path>
            </a:pathLst>
          </a:custGeom>
        </p:spPr>
      </p:pic>
      <p:sp>
        <p:nvSpPr>
          <p:cNvPr id="29" name="矩形 28"/>
          <p:cNvSpPr/>
          <p:nvPr>
            <p:custDataLst>
              <p:tags r:id="rId25"/>
            </p:custDataLst>
          </p:nvPr>
        </p:nvSpPr>
        <p:spPr>
          <a:xfrm rot="20880000">
            <a:off x="4604699" y="5165311"/>
            <a:ext cx="1714983" cy="1524273"/>
          </a:xfrm>
          <a:prstGeom prst="rect">
            <a:avLst/>
          </a:prstGeom>
          <a:solidFill>
            <a:schemeClr val="bg1">
              <a:lumMod val="95000"/>
            </a:schemeClr>
          </a:solidFill>
          <a:ln>
            <a:noFill/>
          </a:ln>
          <a:effectLst>
            <a:outerShdw blurRad="177800" dist="88900" dir="5400000" algn="t" rotWithShape="0">
              <a:schemeClr val="tx1">
                <a:lumMod val="65000"/>
                <a:lumOff val="35000"/>
                <a:alpha val="40000"/>
              </a:schemeClr>
            </a:outerShdw>
          </a:effectLst>
          <a:scene3d>
            <a:camera prst="obliqueBottomRight"/>
            <a:lightRig rig="contrasting" dir="t">
              <a:rot lat="0" lon="0" rev="0"/>
            </a:lightRig>
          </a:scene3d>
          <a:sp3d extrusionH="127000" contourW="12700">
            <a:extrusionClr>
              <a:schemeClr val="bg1">
                <a:lumMod val="85000"/>
              </a:schemeClr>
            </a:extrusionClr>
            <a:contourClr>
              <a:schemeClr val="bg1">
                <a:lumMod val="85000"/>
              </a:schemeClr>
            </a:contourClr>
          </a:sp3d>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tx1"/>
              </a:solidFill>
              <a:sym typeface="+mn-ea"/>
            </a:endParaRPr>
          </a:p>
        </p:txBody>
      </p:sp>
      <p:pic>
        <p:nvPicPr>
          <p:cNvPr id="32" name="图片 31" descr="D:/lky/素材/VCG41N1438812867.jpgVCG41N1438812867"/>
          <p:cNvPicPr>
            <a:picLocks noChangeAspect="1"/>
          </p:cNvPicPr>
          <p:nvPr>
            <p:custDataLst>
              <p:tags r:id="rId26"/>
            </p:custDataLst>
          </p:nvPr>
        </p:nvPicPr>
        <p:blipFill>
          <a:blip r:embed="rId27">
            <a:lum bright="12000" contrast="-6000"/>
          </a:blip>
          <a:srcRect t="17237" b="17237"/>
          <a:stretch>
            <a:fillRect/>
          </a:stretch>
        </p:blipFill>
        <p:spPr>
          <a:xfrm rot="20940000">
            <a:off x="4697236" y="5269591"/>
            <a:ext cx="1523803" cy="1314304"/>
          </a:xfrm>
          <a:custGeom>
            <a:avLst/>
            <a:gdLst/>
            <a:ahLst/>
            <a:cxnLst>
              <a:cxn ang="3">
                <a:pos x="hc" y="t"/>
              </a:cxn>
              <a:cxn ang="cd2">
                <a:pos x="l" y="vc"/>
              </a:cxn>
              <a:cxn ang="cd4">
                <a:pos x="hc" y="b"/>
              </a:cxn>
              <a:cxn ang="0">
                <a:pos x="r" y="vc"/>
              </a:cxn>
            </a:cxnLst>
            <a:rect l="l" t="t" r="r" b="b"/>
            <a:pathLst>
              <a:path w="3244" h="2798">
                <a:moveTo>
                  <a:pt x="3197" y="0"/>
                </a:moveTo>
                <a:lnTo>
                  <a:pt x="3244" y="2743"/>
                </a:lnTo>
                <a:lnTo>
                  <a:pt x="48" y="2798"/>
                </a:lnTo>
                <a:lnTo>
                  <a:pt x="0" y="56"/>
                </a:lnTo>
                <a:lnTo>
                  <a:pt x="3197" y="0"/>
                </a:lnTo>
                <a:close/>
              </a:path>
            </a:pathLst>
          </a:custGeom>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object 2"/>
          <p:cNvSpPr txBox="1">
            <a:spLocks noGrp="1"/>
          </p:cNvSpPr>
          <p:nvPr>
            <p:ph type="title"/>
          </p:nvPr>
        </p:nvSpPr>
        <p:spPr>
          <a:xfrm>
            <a:off x="791902" y="301533"/>
            <a:ext cx="8640000" cy="368935"/>
          </a:xfrm>
          <a:prstGeom prst="rect">
            <a:avLst/>
          </a:prstGeom>
        </p:spPr>
        <p:txBody>
          <a:bodyPr vert="horz" wrap="square" lIns="0" tIns="0" rIns="0" bIns="0" rtlCol="0">
            <a:spAutoFit/>
          </a:bodyPr>
          <a:p>
            <a:pPr algn="l">
              <a:lnSpc>
                <a:spcPct val="100000"/>
              </a:lnSpc>
              <a:buClrTx/>
              <a:buSzTx/>
              <a:buFontTx/>
            </a:pPr>
            <a:r>
              <a:rPr lang="zh-CN" altLang="en-US">
                <a:latin typeface="+mn-ea"/>
                <a:ea typeface="+mn-ea"/>
                <a:sym typeface="+mn-ea"/>
              </a:rPr>
              <a:t>大模型应用示例</a:t>
            </a:r>
            <a:r>
              <a:rPr lang="en-US" altLang="zh-CN">
                <a:latin typeface="+mn-ea"/>
                <a:ea typeface="+mn-ea"/>
                <a:sym typeface="+mn-ea"/>
              </a:rPr>
              <a:t>6</a:t>
            </a:r>
            <a:endParaRPr lang="en-US" altLang="zh-CN" sz="2400" dirty="0">
              <a:latin typeface="+mn-ea"/>
              <a:ea typeface="+mn-ea"/>
              <a:cs typeface="微软雅黑" panose="020B0503020204020204" pitchFamily="34" charset="-122"/>
              <a:sym typeface="+mn-ea"/>
            </a:endParaRPr>
          </a:p>
        </p:txBody>
      </p:sp>
      <p:sp>
        <p:nvSpPr>
          <p:cNvPr id="9" name="文本框 8"/>
          <p:cNvSpPr txBox="1"/>
          <p:nvPr>
            <p:custDataLst>
              <p:tags r:id="rId1"/>
            </p:custDataLst>
          </p:nvPr>
        </p:nvSpPr>
        <p:spPr>
          <a:xfrm>
            <a:off x="1908175" y="1040130"/>
            <a:ext cx="8376285" cy="583565"/>
          </a:xfrm>
          <a:prstGeom prst="rect">
            <a:avLst/>
          </a:prstGeom>
          <a:noFill/>
        </p:spPr>
        <p:txBody>
          <a:bodyPr wrap="square" rtlCol="0">
            <a:spAutoFit/>
          </a:bodyPr>
          <a:p>
            <a:pPr algn="ctr"/>
            <a:r>
              <a:rPr lang="zh-CN" altLang="en-US" sz="3200" b="1">
                <a:latin typeface="微软雅黑" panose="020B0503020204020204" pitchFamily="34" charset="-122"/>
                <a:ea typeface="微软雅黑" panose="020B0503020204020204" pitchFamily="34" charset="-122"/>
                <a:cs typeface="微软雅黑" panose="020B0503020204020204" pitchFamily="34" charset="-122"/>
                <a:sym typeface="+mn-ea"/>
              </a:rPr>
              <a:t>大模型+Agent</a:t>
            </a:r>
            <a:r>
              <a:rPr lang="zh-CN" altLang="en-US" sz="3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示例：编写实训指导</a:t>
            </a:r>
            <a:r>
              <a:rPr lang="zh-CN" altLang="en-US" sz="3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书</a:t>
            </a:r>
            <a:endParaRPr lang="zh-CN" altLang="en-US" sz="3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1" name="上箭头 10"/>
          <p:cNvSpPr/>
          <p:nvPr>
            <p:custDataLst>
              <p:tags r:id="rId2"/>
            </p:custDataLst>
          </p:nvPr>
        </p:nvSpPr>
        <p:spPr>
          <a:xfrm rot="5400000">
            <a:off x="3943350" y="3268980"/>
            <a:ext cx="1506220" cy="2383155"/>
          </a:xfrm>
          <a:prstGeom prst="upArrow">
            <a:avLst>
              <a:gd name="adj1" fmla="val 54584"/>
              <a:gd name="adj2" fmla="val 70496"/>
            </a:avLst>
          </a:prstGeom>
          <a:gradFill>
            <a:gsLst>
              <a:gs pos="0">
                <a:srgbClr val="242F9F">
                  <a:alpha val="0"/>
                </a:srgbClr>
              </a:gs>
              <a:gs pos="100000">
                <a:schemeClr val="accent1">
                  <a:alpha val="55000"/>
                </a:schemeClr>
              </a:gs>
            </a:gsLst>
            <a:lin ang="16200000" scaled="0"/>
          </a:gradFill>
          <a:ln>
            <a:gradFill>
              <a:gsLst>
                <a:gs pos="0">
                  <a:schemeClr val="accent1">
                    <a:alpha val="85000"/>
                  </a:schemeClr>
                </a:gs>
                <a:gs pos="68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lt1"/>
              </a:solidFill>
            </a:endParaRPr>
          </a:p>
        </p:txBody>
      </p:sp>
      <p:grpSp>
        <p:nvGrpSpPr>
          <p:cNvPr id="12" name="组合 11"/>
          <p:cNvGrpSpPr/>
          <p:nvPr/>
        </p:nvGrpSpPr>
        <p:grpSpPr>
          <a:xfrm>
            <a:off x="1680845" y="2763520"/>
            <a:ext cx="2091690" cy="3760470"/>
            <a:chOff x="2983" y="2818"/>
            <a:chExt cx="3294" cy="5922"/>
          </a:xfrm>
        </p:grpSpPr>
        <p:sp>
          <p:nvSpPr>
            <p:cNvPr id="13" name="圆角矩形 12"/>
            <p:cNvSpPr/>
            <p:nvPr/>
          </p:nvSpPr>
          <p:spPr>
            <a:xfrm>
              <a:off x="2983" y="2818"/>
              <a:ext cx="3295" cy="5922"/>
            </a:xfrm>
            <a:prstGeom prst="roundRect">
              <a:avLst>
                <a:gd name="adj" fmla="val 4255"/>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pic>
          <p:nvPicPr>
            <p:cNvPr id="14" name="图片 13"/>
            <p:cNvPicPr>
              <a:picLocks noChangeAspect="1"/>
            </p:cNvPicPr>
            <p:nvPr/>
          </p:nvPicPr>
          <p:blipFill>
            <a:blip r:embed="rId3"/>
            <a:stretch>
              <a:fillRect/>
            </a:stretch>
          </p:blipFill>
          <p:spPr>
            <a:xfrm>
              <a:off x="3101" y="2996"/>
              <a:ext cx="3060" cy="5744"/>
            </a:xfrm>
            <a:prstGeom prst="rect">
              <a:avLst/>
            </a:prstGeom>
            <a:ln>
              <a:noFill/>
            </a:ln>
          </p:spPr>
        </p:pic>
      </p:grpSp>
      <p:sp>
        <p:nvSpPr>
          <p:cNvPr id="15" name="矩形: 圆角 80"/>
          <p:cNvSpPr/>
          <p:nvPr/>
        </p:nvSpPr>
        <p:spPr>
          <a:xfrm>
            <a:off x="2108200" y="1982470"/>
            <a:ext cx="1237615" cy="400050"/>
          </a:xfrm>
          <a:prstGeom prst="roundRect">
            <a:avLst>
              <a:gd name="adj" fmla="val 2142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b="1" dirty="0"/>
              <a:t>项目文件</a:t>
            </a:r>
            <a:endParaRPr lang="zh-CN" altLang="en-US" b="1" dirty="0"/>
          </a:p>
        </p:txBody>
      </p:sp>
      <p:grpSp>
        <p:nvGrpSpPr>
          <p:cNvPr id="16" name="组合 15"/>
          <p:cNvGrpSpPr/>
          <p:nvPr/>
        </p:nvGrpSpPr>
        <p:grpSpPr>
          <a:xfrm>
            <a:off x="6047105" y="2299970"/>
            <a:ext cx="4096385" cy="4224020"/>
            <a:chOff x="9063" y="1984"/>
            <a:chExt cx="7371" cy="7600"/>
          </a:xfrm>
          <a:effectLst>
            <a:reflection blurRad="6350" stA="9000" endA="300" endPos="55000" dir="5400000" sy="-100000" algn="bl" rotWithShape="0"/>
          </a:effectLst>
        </p:grpSpPr>
        <p:pic>
          <p:nvPicPr>
            <p:cNvPr id="17" name="图片 16"/>
            <p:cNvPicPr>
              <a:picLocks noChangeAspect="1"/>
            </p:cNvPicPr>
            <p:nvPr/>
          </p:nvPicPr>
          <p:blipFill>
            <a:blip r:embed="rId4"/>
            <a:stretch>
              <a:fillRect/>
            </a:stretch>
          </p:blipFill>
          <p:spPr>
            <a:xfrm>
              <a:off x="10900" y="1984"/>
              <a:ext cx="5534" cy="6068"/>
            </a:xfrm>
            <a:prstGeom prst="rect">
              <a:avLst/>
            </a:prstGeom>
            <a:ln>
              <a:noFill/>
            </a:ln>
            <a:effectLst>
              <a:outerShdw blurRad="635000" dist="38100" algn="l" rotWithShape="0">
                <a:prstClr val="black">
                  <a:alpha val="25000"/>
                </a:prstClr>
              </a:outerShdw>
            </a:effectLst>
            <a:scene3d>
              <a:camera prst="perspectiveLeft"/>
              <a:lightRig rig="threePt" dir="t"/>
            </a:scene3d>
          </p:spPr>
        </p:pic>
        <p:pic>
          <p:nvPicPr>
            <p:cNvPr id="18" name="图片 17"/>
            <p:cNvPicPr>
              <a:picLocks noChangeAspect="1"/>
            </p:cNvPicPr>
            <p:nvPr/>
          </p:nvPicPr>
          <p:blipFill>
            <a:blip r:embed="rId4"/>
            <a:stretch>
              <a:fillRect/>
            </a:stretch>
          </p:blipFill>
          <p:spPr>
            <a:xfrm>
              <a:off x="9982" y="2751"/>
              <a:ext cx="5534" cy="6067"/>
            </a:xfrm>
            <a:prstGeom prst="rect">
              <a:avLst/>
            </a:prstGeom>
            <a:ln>
              <a:noFill/>
            </a:ln>
            <a:effectLst>
              <a:outerShdw blurRad="635000" dist="38100" algn="l" rotWithShape="0">
                <a:prstClr val="black">
                  <a:alpha val="25000"/>
                </a:prstClr>
              </a:outerShdw>
            </a:effectLst>
            <a:scene3d>
              <a:camera prst="perspectiveLeft"/>
              <a:lightRig rig="threePt" dir="t"/>
            </a:scene3d>
          </p:spPr>
        </p:pic>
        <p:pic>
          <p:nvPicPr>
            <p:cNvPr id="19" name="图片 18"/>
            <p:cNvPicPr>
              <a:picLocks noChangeAspect="1"/>
            </p:cNvPicPr>
            <p:nvPr/>
          </p:nvPicPr>
          <p:blipFill>
            <a:blip r:embed="rId4"/>
            <a:stretch>
              <a:fillRect/>
            </a:stretch>
          </p:blipFill>
          <p:spPr>
            <a:xfrm>
              <a:off x="9063" y="3518"/>
              <a:ext cx="5534" cy="6066"/>
            </a:xfrm>
            <a:prstGeom prst="rect">
              <a:avLst/>
            </a:prstGeom>
            <a:ln>
              <a:noFill/>
            </a:ln>
            <a:effectLst>
              <a:outerShdw blurRad="635000" dist="38100" algn="l" rotWithShape="0">
                <a:prstClr val="black">
                  <a:alpha val="25000"/>
                </a:prstClr>
              </a:outerShdw>
            </a:effectLst>
            <a:scene3d>
              <a:camera prst="perspectiveLeft"/>
              <a:lightRig rig="threePt" dir="t"/>
            </a:scene3d>
          </p:spPr>
        </p:pic>
      </p:gr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169670" y="2861945"/>
            <a:ext cx="9759315" cy="885825"/>
          </a:xfrm>
        </p:spPr>
        <p:txBody>
          <a:bodyPr/>
          <a:lstStyle/>
          <a:p>
            <a:pPr marL="0" indent="0" algn="ctr" latinLnBrk="0">
              <a:lnSpc>
                <a:spcPct val="150000"/>
              </a:lnSpc>
            </a:pPr>
            <a:r>
              <a:rPr lang="zh-CN" altLang="en-US" dirty="0">
                <a:sym typeface="Calibri" panose="020F0502020204030204" pitchFamily="34" charset="0"/>
              </a:rPr>
              <a:t>大模型发展</a:t>
            </a:r>
            <a:r>
              <a:rPr lang="zh-CN" altLang="en-US" sz="4800" dirty="0">
                <a:sym typeface="Arial" panose="020B0604020202020204" pitchFamily="34" charset="0"/>
              </a:rPr>
              <a:t>重塑产业数字化</a:t>
            </a:r>
            <a:endParaRPr lang="zh-CN" altLang="en-US" sz="3600" b="0" dirty="0">
              <a:solidFill>
                <a:schemeClr val="bg1">
                  <a:lumMod val="50000"/>
                </a:schemeClr>
              </a:solidFill>
              <a:latin typeface="华文行楷" panose="02010800040101010101" charset="-122"/>
              <a:ea typeface="华文行楷" panose="02010800040101010101" charset="-122"/>
              <a:sym typeface="Calibri" panose="020F0502020204030204" pitchFamily="34" charset="0"/>
            </a:endParaRPr>
          </a:p>
        </p:txBody>
      </p:sp>
    </p:spTree>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1902" y="301533"/>
            <a:ext cx="8640000" cy="368935"/>
          </a:xfrm>
          <a:prstGeom prst="rect">
            <a:avLst/>
          </a:prstGeom>
        </p:spPr>
        <p:txBody>
          <a:bodyPr vert="horz" wrap="square" lIns="0" tIns="0" rIns="0" bIns="0" rtlCol="0">
            <a:spAutoFit/>
          </a:bodyPr>
          <a:lstStyle/>
          <a:p>
            <a:pPr algn="l">
              <a:lnSpc>
                <a:spcPct val="100000"/>
              </a:lnSpc>
              <a:buClrTx/>
              <a:buSzTx/>
              <a:buFontTx/>
            </a:pPr>
            <a:r>
              <a:rPr lang="zh-CN" altLang="en-US">
                <a:latin typeface="+mn-ea"/>
                <a:ea typeface="+mn-ea"/>
                <a:sym typeface="+mn-ea"/>
              </a:rPr>
              <a:t>大模型应用示例</a:t>
            </a:r>
            <a:r>
              <a:rPr lang="en-US" altLang="zh-CN">
                <a:latin typeface="+mn-ea"/>
                <a:ea typeface="+mn-ea"/>
                <a:sym typeface="+mn-ea"/>
              </a:rPr>
              <a:t>7</a:t>
            </a:r>
            <a:endParaRPr lang="en-US" altLang="zh-CN" sz="2400" dirty="0">
              <a:latin typeface="+mn-ea"/>
              <a:ea typeface="+mn-ea"/>
              <a:cs typeface="微软雅黑" panose="020B0503020204020204" pitchFamily="34" charset="-122"/>
              <a:sym typeface="+mn-ea"/>
            </a:endParaRPr>
          </a:p>
        </p:txBody>
      </p:sp>
      <p:sp>
        <p:nvSpPr>
          <p:cNvPr id="9" name="文本框 8"/>
          <p:cNvSpPr txBox="1"/>
          <p:nvPr>
            <p:custDataLst>
              <p:tags r:id="rId1"/>
            </p:custDataLst>
          </p:nvPr>
        </p:nvSpPr>
        <p:spPr>
          <a:xfrm>
            <a:off x="1908175" y="907415"/>
            <a:ext cx="8376285" cy="589280"/>
          </a:xfrm>
          <a:prstGeom prst="rect">
            <a:avLst/>
          </a:prstGeom>
          <a:noFill/>
        </p:spPr>
        <p:txBody>
          <a:bodyPr wrap="square" rtlCol="0">
            <a:noAutofit/>
          </a:bodyPr>
          <a:p>
            <a:pPr algn="ctr"/>
            <a:r>
              <a:rPr sz="3200">
                <a:solidFill>
                  <a:schemeClr val="tx1"/>
                </a:solidFill>
              </a:rPr>
              <a:t>医院</a:t>
            </a:r>
            <a:r>
              <a:rPr sz="3200">
                <a:sym typeface="+mn-ea"/>
              </a:rPr>
              <a:t>影像报告智能辅助编辑系统</a:t>
            </a:r>
            <a:endParaRPr sz="3200">
              <a:solidFill>
                <a:schemeClr val="bg1"/>
              </a:solidFill>
              <a:sym typeface="+mn-lt"/>
            </a:endParaRPr>
          </a:p>
          <a:p>
            <a:pPr algn="ctr"/>
            <a:endParaRPr lang="zh-CN" altLang="en-US" sz="3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6" name="梯形 55"/>
          <p:cNvSpPr/>
          <p:nvPr>
            <p:custDataLst>
              <p:tags r:id="rId2"/>
            </p:custDataLst>
          </p:nvPr>
        </p:nvSpPr>
        <p:spPr>
          <a:xfrm>
            <a:off x="0" y="5436235"/>
            <a:ext cx="12057380" cy="1670685"/>
          </a:xfrm>
          <a:prstGeom prst="trapezoid">
            <a:avLst>
              <a:gd name="adj" fmla="val 48172"/>
            </a:avLst>
          </a:prstGeom>
          <a:gradFill>
            <a:gsLst>
              <a:gs pos="0">
                <a:schemeClr val="accent1">
                  <a:lumMod val="20000"/>
                  <a:lumOff val="80000"/>
                  <a:alpha val="0"/>
                </a:schemeClr>
              </a:gs>
              <a:gs pos="89000">
                <a:schemeClr val="accent4">
                  <a:lumMod val="40000"/>
                  <a:lumOff val="60000"/>
                  <a:alpha val="70000"/>
                </a:schemeClr>
              </a:gs>
            </a:gsLst>
            <a:lin ang="5400000" scaled="0"/>
          </a:gradFill>
          <a:ln>
            <a:gradFill>
              <a:gsLst>
                <a:gs pos="0">
                  <a:schemeClr val="accent1">
                    <a:lumMod val="20000"/>
                    <a:lumOff val="80000"/>
                    <a:alpha val="0"/>
                  </a:schemeClr>
                </a:gs>
                <a:gs pos="53000">
                  <a:schemeClr val="accent4">
                    <a:lumMod val="40000"/>
                    <a:lumOff val="6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1" i="0" u="none" strike="noStrike" kern="1200" cap="none" spc="0" normalizeH="0" baseline="0" noProof="0">
              <a:ln>
                <a:noFill/>
              </a:ln>
              <a:solidFill>
                <a:schemeClr val="tx1"/>
              </a:solidFill>
              <a:effectLst/>
              <a:uLnTx/>
              <a:uFillTx/>
              <a:latin typeface="Verdana" panose="020B0604030504040204"/>
              <a:ea typeface="微软雅黑" panose="020B0503020204020204" pitchFamily="34" charset="-122"/>
              <a:cs typeface="+mn-cs"/>
            </a:endParaRPr>
          </a:p>
        </p:txBody>
      </p:sp>
      <p:sp>
        <p:nvSpPr>
          <p:cNvPr id="243" name="文本框 242"/>
          <p:cNvSpPr txBox="1"/>
          <p:nvPr>
            <p:custDataLst>
              <p:tags r:id="rId3"/>
            </p:custDataLst>
          </p:nvPr>
        </p:nvSpPr>
        <p:spPr>
          <a:xfrm>
            <a:off x="537210" y="1961786"/>
            <a:ext cx="6734175" cy="435610"/>
          </a:xfrm>
          <a:prstGeom prst="rect">
            <a:avLst/>
          </a:prstGeom>
          <a:noFill/>
        </p:spPr>
        <p:txBody>
          <a:bodyPr wrap="square" rtlCol="0" anchor="t">
            <a:spAutoFit/>
          </a:bodyPr>
          <a:p>
            <a:pPr algn="l">
              <a:lnSpc>
                <a:spcPct val="140000"/>
              </a:lnSpc>
            </a:pPr>
            <a:endParaRPr lang="en-US" sz="1600" kern="0" dirty="0">
              <a:solidFill>
                <a:schemeClr val="tx1"/>
              </a:solidFill>
              <a:latin typeface="微软雅黑 Light" panose="020B0502040204020203" charset="-122"/>
              <a:ea typeface="微软雅黑 Light" panose="020B0502040204020203" charset="-122"/>
              <a:cs typeface="微软雅黑" panose="020B0503020204020204" pitchFamily="34" charset="-122"/>
              <a:sym typeface="+mn-ea"/>
            </a:endParaRPr>
          </a:p>
        </p:txBody>
      </p:sp>
      <p:grpSp>
        <p:nvGrpSpPr>
          <p:cNvPr id="77" name="组合 76"/>
          <p:cNvGrpSpPr/>
          <p:nvPr/>
        </p:nvGrpSpPr>
        <p:grpSpPr>
          <a:xfrm>
            <a:off x="8219440" y="1995170"/>
            <a:ext cx="4947920" cy="915670"/>
            <a:chOff x="12172" y="2166"/>
            <a:chExt cx="7792" cy="1442"/>
          </a:xfrm>
        </p:grpSpPr>
        <p:sp>
          <p:nvSpPr>
            <p:cNvPr id="68" name="矩形: 圆角 33"/>
            <p:cNvSpPr/>
            <p:nvPr>
              <p:custDataLst>
                <p:tags r:id="rId4"/>
              </p:custDataLst>
            </p:nvPr>
          </p:nvSpPr>
          <p:spPr>
            <a:xfrm>
              <a:off x="12172" y="2166"/>
              <a:ext cx="7792" cy="1442"/>
            </a:xfrm>
            <a:prstGeom prst="roundRect">
              <a:avLst/>
            </a:prstGeom>
            <a:gradFill>
              <a:gsLst>
                <a:gs pos="0">
                  <a:srgbClr val="321D7A"/>
                </a:gs>
                <a:gs pos="55000">
                  <a:srgbClr val="4067C7">
                    <a:alpha val="0"/>
                  </a:srgbClr>
                </a:gs>
              </a:gsLst>
              <a:lin ang="18900000" scaled="0"/>
            </a:gradFill>
            <a:ln>
              <a:noFill/>
            </a:ln>
            <a:effectLst>
              <a:outerShdw blurRad="254000" dist="38100" dir="2700000" algn="tl" rotWithShape="0">
                <a:srgbClr val="00B075">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Light" panose="020B0502040204020203" charset="-122"/>
                <a:ea typeface="微软雅黑 Light" panose="020B0502040204020203" charset="-122"/>
                <a:cs typeface="+mn-cs"/>
              </a:endParaRPr>
            </a:p>
          </p:txBody>
        </p:sp>
        <p:sp>
          <p:nvSpPr>
            <p:cNvPr id="69" name="文本框 68"/>
            <p:cNvSpPr txBox="1"/>
            <p:nvPr>
              <p:custDataLst>
                <p:tags r:id="rId5"/>
              </p:custDataLst>
            </p:nvPr>
          </p:nvSpPr>
          <p:spPr>
            <a:xfrm>
              <a:off x="12378" y="2379"/>
              <a:ext cx="5061" cy="1113"/>
            </a:xfrm>
            <a:prstGeom prst="rect">
              <a:avLst/>
            </a:prstGeom>
            <a:noFill/>
          </p:spPr>
          <p:txBody>
            <a:bodyPr wrap="square" rtlCol="0" anchor="t">
              <a:spAutoFit/>
            </a:bodyPr>
            <a:p>
              <a:pPr marL="107950" marR="0" lvl="0" indent="-107950" algn="l" defTabSz="914400" rtl="0" fontAlgn="auto">
                <a:lnSpc>
                  <a:spcPct val="125000"/>
                </a:lnSpc>
                <a:spcBef>
                  <a:spcPts val="0"/>
                </a:spcBef>
                <a:spcAft>
                  <a:spcPts val="600"/>
                </a:spcAft>
                <a:buClrTx/>
                <a:buSzTx/>
                <a:buFont typeface="Arial" panose="020B0604020202020204" pitchFamily="34" charset="0"/>
                <a:buChar char="•"/>
                <a:defRPr/>
              </a:pPr>
              <a:r>
                <a:rPr lang="zh-CN" altLang="en-US" sz="1600" noProof="0" dirty="0">
                  <a:ln>
                    <a:noFill/>
                  </a:ln>
                  <a:solidFill>
                    <a:schemeClr val="tx1"/>
                  </a:solidFill>
                  <a:effectLst/>
                  <a:uLnTx/>
                  <a:uFillTx/>
                  <a:latin typeface="微软雅黑 Light" panose="020B0502040204020203" charset="-122"/>
                  <a:ea typeface="微软雅黑 Light" panose="020B0502040204020203" charset="-122"/>
                  <a:cs typeface="微软雅黑 Light" panose="020B0502040204020203" charset="-122"/>
                  <a:sym typeface="+mn-ea"/>
                </a:rPr>
                <a:t>微调大模型根据映像所见生成印象，并持续优化</a:t>
              </a:r>
              <a:endParaRPr kumimoji="0" lang="zh-CN" altLang="en-US" sz="1600" b="0" i="0" u="none" strike="noStrike" kern="1200" cap="none" spc="0" normalizeH="0" baseline="0" noProof="0" dirty="0">
                <a:ln>
                  <a:noFill/>
                </a:ln>
                <a:solidFill>
                  <a:schemeClr val="tx1"/>
                </a:solidFill>
                <a:effectLst/>
                <a:uLnTx/>
                <a:uFillTx/>
                <a:latin typeface="微软雅黑 Light" panose="020B0502040204020203" charset="-122"/>
                <a:ea typeface="微软雅黑 Light" panose="020B0502040204020203" charset="-122"/>
                <a:cs typeface="微软雅黑 Light" panose="020B0502040204020203" charset="-122"/>
                <a:sym typeface="+mn-ea"/>
              </a:endParaRPr>
            </a:p>
          </p:txBody>
        </p:sp>
      </p:grpSp>
      <p:grpSp>
        <p:nvGrpSpPr>
          <p:cNvPr id="78" name="组合 77"/>
          <p:cNvGrpSpPr/>
          <p:nvPr/>
        </p:nvGrpSpPr>
        <p:grpSpPr>
          <a:xfrm>
            <a:off x="8219440" y="3142615"/>
            <a:ext cx="4947920" cy="915670"/>
            <a:chOff x="12172" y="4139"/>
            <a:chExt cx="7792" cy="1442"/>
          </a:xfrm>
        </p:grpSpPr>
        <p:sp>
          <p:nvSpPr>
            <p:cNvPr id="75" name="矩形: 圆角 33"/>
            <p:cNvSpPr/>
            <p:nvPr>
              <p:custDataLst>
                <p:tags r:id="rId6"/>
              </p:custDataLst>
            </p:nvPr>
          </p:nvSpPr>
          <p:spPr>
            <a:xfrm>
              <a:off x="12172" y="4139"/>
              <a:ext cx="7792" cy="1442"/>
            </a:xfrm>
            <a:prstGeom prst="roundRect">
              <a:avLst/>
            </a:prstGeom>
            <a:gradFill>
              <a:gsLst>
                <a:gs pos="0">
                  <a:srgbClr val="321D7A"/>
                </a:gs>
                <a:gs pos="55000">
                  <a:srgbClr val="4067C7">
                    <a:alpha val="0"/>
                  </a:srgbClr>
                </a:gs>
              </a:gsLst>
              <a:lin ang="18900000" scaled="0"/>
            </a:gradFill>
            <a:ln>
              <a:noFill/>
            </a:ln>
            <a:effectLst>
              <a:outerShdw blurRad="254000" dist="38100" dir="2700000" algn="tl" rotWithShape="0">
                <a:srgbClr val="00B075">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Light" panose="020B0502040204020203" charset="-122"/>
                <a:ea typeface="微软雅黑 Light" panose="020B0502040204020203" charset="-122"/>
                <a:cs typeface="+mn-cs"/>
              </a:endParaRPr>
            </a:p>
          </p:txBody>
        </p:sp>
        <p:sp>
          <p:nvSpPr>
            <p:cNvPr id="70" name="文本框 69"/>
            <p:cNvSpPr txBox="1"/>
            <p:nvPr>
              <p:custDataLst>
                <p:tags r:id="rId7"/>
              </p:custDataLst>
            </p:nvPr>
          </p:nvSpPr>
          <p:spPr>
            <a:xfrm>
              <a:off x="12378" y="4352"/>
              <a:ext cx="5060" cy="1113"/>
            </a:xfrm>
            <a:prstGeom prst="rect">
              <a:avLst/>
            </a:prstGeom>
            <a:noFill/>
          </p:spPr>
          <p:txBody>
            <a:bodyPr wrap="square" rtlCol="0" anchor="t">
              <a:spAutoFit/>
            </a:bodyPr>
            <a:p>
              <a:pPr marL="107950" marR="0" lvl="0" indent="-107950" algn="l" defTabSz="914400" rtl="0" fontAlgn="auto">
                <a:lnSpc>
                  <a:spcPct val="125000"/>
                </a:lnSpc>
                <a:spcBef>
                  <a:spcPts val="0"/>
                </a:spcBef>
                <a:spcAft>
                  <a:spcPts val="600"/>
                </a:spcAft>
                <a:buClrTx/>
                <a:buSzTx/>
                <a:buFont typeface="Arial" panose="020B0604020202020204" pitchFamily="34" charset="0"/>
                <a:buChar char="•"/>
                <a:defRPr/>
              </a:pPr>
              <a:r>
                <a:rPr lang="zh-CN" altLang="en-US" sz="1600" noProof="0" dirty="0">
                  <a:ln>
                    <a:noFill/>
                  </a:ln>
                  <a:solidFill>
                    <a:schemeClr val="tx1"/>
                  </a:solidFill>
                  <a:effectLst/>
                  <a:uLnTx/>
                  <a:uFillTx/>
                  <a:latin typeface="微软雅黑 Light" panose="020B0502040204020203" charset="-122"/>
                  <a:ea typeface="微软雅黑 Light" panose="020B0502040204020203" charset="-122"/>
                  <a:cs typeface="微软雅黑 Light" panose="020B0502040204020203" charset="-122"/>
                  <a:sym typeface="+mn-ea"/>
                </a:rPr>
                <a:t>微调大模型根据印象反推映像所见，并持续优化</a:t>
              </a:r>
              <a:endParaRPr kumimoji="0" lang="zh-CN" altLang="en-US" sz="1600" b="0" i="0" u="none" strike="noStrike" kern="1200" cap="none" spc="0" normalizeH="0" baseline="0" noProof="0" dirty="0">
                <a:ln>
                  <a:noFill/>
                </a:ln>
                <a:solidFill>
                  <a:schemeClr val="tx1"/>
                </a:solidFill>
                <a:effectLst/>
                <a:uLnTx/>
                <a:uFillTx/>
                <a:latin typeface="微软雅黑 Light" panose="020B0502040204020203" charset="-122"/>
                <a:ea typeface="微软雅黑 Light" panose="020B0502040204020203" charset="-122"/>
                <a:cs typeface="微软雅黑 Light" panose="020B0502040204020203" charset="-122"/>
                <a:sym typeface="+mn-ea"/>
              </a:endParaRPr>
            </a:p>
          </p:txBody>
        </p:sp>
      </p:grpSp>
      <p:grpSp>
        <p:nvGrpSpPr>
          <p:cNvPr id="79" name="组合 78"/>
          <p:cNvGrpSpPr/>
          <p:nvPr/>
        </p:nvGrpSpPr>
        <p:grpSpPr>
          <a:xfrm>
            <a:off x="8219440" y="4267200"/>
            <a:ext cx="4947920" cy="915670"/>
            <a:chOff x="12172" y="5942"/>
            <a:chExt cx="7792" cy="1442"/>
          </a:xfrm>
        </p:grpSpPr>
        <p:sp>
          <p:nvSpPr>
            <p:cNvPr id="73" name="矩形: 圆角 33"/>
            <p:cNvSpPr/>
            <p:nvPr>
              <p:custDataLst>
                <p:tags r:id="rId8"/>
              </p:custDataLst>
            </p:nvPr>
          </p:nvSpPr>
          <p:spPr>
            <a:xfrm>
              <a:off x="12172" y="5942"/>
              <a:ext cx="7792" cy="1442"/>
            </a:xfrm>
            <a:prstGeom prst="roundRect">
              <a:avLst/>
            </a:prstGeom>
            <a:gradFill>
              <a:gsLst>
                <a:gs pos="0">
                  <a:srgbClr val="321D7A"/>
                </a:gs>
                <a:gs pos="55000">
                  <a:srgbClr val="4067C7">
                    <a:alpha val="0"/>
                  </a:srgbClr>
                </a:gs>
              </a:gsLst>
              <a:lin ang="18900000" scaled="0"/>
            </a:gradFill>
            <a:ln>
              <a:noFill/>
            </a:ln>
            <a:effectLst>
              <a:outerShdw blurRad="254000" dist="38100" dir="2700000" algn="tl" rotWithShape="0">
                <a:srgbClr val="00B075">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Light" panose="020B0502040204020203" charset="-122"/>
                <a:ea typeface="微软雅黑 Light" panose="020B0502040204020203" charset="-122"/>
                <a:cs typeface="+mn-cs"/>
              </a:endParaRPr>
            </a:p>
          </p:txBody>
        </p:sp>
        <p:sp>
          <p:nvSpPr>
            <p:cNvPr id="71" name="文本框 70"/>
            <p:cNvSpPr txBox="1"/>
            <p:nvPr>
              <p:custDataLst>
                <p:tags r:id="rId9"/>
              </p:custDataLst>
            </p:nvPr>
          </p:nvSpPr>
          <p:spPr>
            <a:xfrm>
              <a:off x="12378" y="6058"/>
              <a:ext cx="5450" cy="1234"/>
            </a:xfrm>
            <a:prstGeom prst="rect">
              <a:avLst/>
            </a:prstGeom>
            <a:noFill/>
          </p:spPr>
          <p:txBody>
            <a:bodyPr wrap="square" rtlCol="0" anchor="t">
              <a:spAutoFit/>
            </a:bodyPr>
            <a:p>
              <a:pPr marL="107950" marR="0" lvl="0" indent="-107950" algn="l" defTabSz="914400" rtl="0" eaLnBrk="1" fontAlgn="auto" latinLnBrk="0" hangingPunct="1">
                <a:lnSpc>
                  <a:spcPct val="125000"/>
                </a:lnSpc>
                <a:spcBef>
                  <a:spcPts val="0"/>
                </a:spcBef>
                <a:spcAft>
                  <a:spcPts val="600"/>
                </a:spcAft>
                <a:buClrTx/>
                <a:buSzTx/>
                <a:buFont typeface="Arial" panose="020B0604020202020204" pitchFamily="34" charset="0"/>
                <a:buChar char="•"/>
                <a:defRPr/>
              </a:pPr>
              <a:r>
                <a:rPr kumimoji="0" lang="zh-CN" altLang="en-US" sz="1200" b="0" i="0" u="none" strike="noStrike" kern="1200" cap="none" spc="0" normalizeH="0" baseline="0" noProof="0" dirty="0">
                  <a:ln>
                    <a:noFill/>
                  </a:ln>
                  <a:solidFill>
                    <a:schemeClr val="tx1"/>
                  </a:solidFill>
                  <a:effectLst/>
                  <a:uLnTx/>
                  <a:uFillTx/>
                  <a:latin typeface="微软雅黑 Light" panose="020B0502040204020203" charset="-122"/>
                  <a:ea typeface="微软雅黑 Light" panose="020B0502040204020203" charset="-122"/>
                  <a:cs typeface="微软雅黑 Light" panose="020B0502040204020203" charset="-122"/>
                  <a:sym typeface="+mn-ea"/>
                </a:rPr>
                <a:t>从海量报告中学习到的诊断报告模式，根据医学知识库+病史+报告上下文+医生表达习惯，在段和句子水平实时补全剩余报告</a:t>
              </a:r>
              <a:endParaRPr kumimoji="0" lang="zh-CN" altLang="en-US" sz="1200" b="0" i="0" u="none" strike="noStrike" kern="1200" cap="none" spc="0" normalizeH="0" baseline="0" noProof="0" dirty="0">
                <a:ln>
                  <a:noFill/>
                </a:ln>
                <a:solidFill>
                  <a:schemeClr val="tx1"/>
                </a:solidFill>
                <a:effectLst/>
                <a:uLnTx/>
                <a:uFillTx/>
                <a:latin typeface="微软雅黑 Light" panose="020B0502040204020203" charset="-122"/>
                <a:ea typeface="微软雅黑 Light" panose="020B0502040204020203" charset="-122"/>
                <a:cs typeface="微软雅黑 Light" panose="020B0502040204020203" charset="-122"/>
                <a:sym typeface="+mn-ea"/>
              </a:endParaRPr>
            </a:p>
          </p:txBody>
        </p:sp>
      </p:grpSp>
      <p:grpSp>
        <p:nvGrpSpPr>
          <p:cNvPr id="81" name="组合 80"/>
          <p:cNvGrpSpPr/>
          <p:nvPr/>
        </p:nvGrpSpPr>
        <p:grpSpPr>
          <a:xfrm rot="0">
            <a:off x="8219440" y="5391785"/>
            <a:ext cx="4947920" cy="915670"/>
            <a:chOff x="12172" y="7516"/>
            <a:chExt cx="7792" cy="1442"/>
          </a:xfrm>
        </p:grpSpPr>
        <p:sp>
          <p:nvSpPr>
            <p:cNvPr id="76" name="矩形: 圆角 33"/>
            <p:cNvSpPr/>
            <p:nvPr>
              <p:custDataLst>
                <p:tags r:id="rId10"/>
              </p:custDataLst>
            </p:nvPr>
          </p:nvSpPr>
          <p:spPr>
            <a:xfrm>
              <a:off x="12172" y="7516"/>
              <a:ext cx="7792" cy="1442"/>
            </a:xfrm>
            <a:prstGeom prst="roundRect">
              <a:avLst/>
            </a:prstGeom>
            <a:gradFill>
              <a:gsLst>
                <a:gs pos="0">
                  <a:srgbClr val="321D7A"/>
                </a:gs>
                <a:gs pos="55000">
                  <a:srgbClr val="4067C7">
                    <a:alpha val="0"/>
                  </a:srgbClr>
                </a:gs>
              </a:gsLst>
              <a:lin ang="18900000" scaled="0"/>
            </a:gradFill>
            <a:ln>
              <a:noFill/>
            </a:ln>
            <a:effectLst>
              <a:outerShdw blurRad="254000" dist="38100" dir="2700000" algn="tl" rotWithShape="0">
                <a:srgbClr val="00B075">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微软雅黑 Light" panose="020B0502040204020203" charset="-122"/>
                <a:ea typeface="微软雅黑 Light" panose="020B0502040204020203" charset="-122"/>
                <a:cs typeface="+mn-cs"/>
              </a:endParaRPr>
            </a:p>
          </p:txBody>
        </p:sp>
        <p:sp>
          <p:nvSpPr>
            <p:cNvPr id="72" name="文本框 71"/>
            <p:cNvSpPr txBox="1"/>
            <p:nvPr>
              <p:custDataLst>
                <p:tags r:id="rId11"/>
              </p:custDataLst>
            </p:nvPr>
          </p:nvSpPr>
          <p:spPr>
            <a:xfrm>
              <a:off x="12379" y="7734"/>
              <a:ext cx="5060" cy="1113"/>
            </a:xfrm>
            <a:prstGeom prst="rect">
              <a:avLst/>
            </a:prstGeom>
            <a:noFill/>
          </p:spPr>
          <p:txBody>
            <a:bodyPr wrap="square" rtlCol="0" anchor="t">
              <a:spAutoFit/>
            </a:bodyPr>
            <a:p>
              <a:pPr marL="107950" marR="0" lvl="0" indent="-107950" algn="l" defTabSz="914400" rtl="0" eaLnBrk="1" fontAlgn="auto" latinLnBrk="0" hangingPunct="1">
                <a:lnSpc>
                  <a:spcPct val="125000"/>
                </a:lnSpc>
                <a:spcBef>
                  <a:spcPts val="0"/>
                </a:spcBef>
                <a:spcAft>
                  <a:spcPts val="600"/>
                </a:spcAft>
                <a:buClrTx/>
                <a:buSzTx/>
                <a:buFont typeface="Arial" panose="020B0604020202020204" pitchFamily="34" charset="0"/>
                <a:buChar char="•"/>
                <a:defRPr/>
              </a:pPr>
              <a:r>
                <a:rPr lang="zh-CN" altLang="en-US" sz="1600" noProof="0" dirty="0">
                  <a:ln>
                    <a:noFill/>
                  </a:ln>
                  <a:solidFill>
                    <a:schemeClr val="tx1"/>
                  </a:solidFill>
                  <a:effectLst/>
                  <a:uLnTx/>
                  <a:uFillTx/>
                  <a:latin typeface="微软雅黑 Light" panose="020B0502040204020203" charset="-122"/>
                  <a:ea typeface="微软雅黑 Light" panose="020B0502040204020203" charset="-122"/>
                  <a:cs typeface="微软雅黑 Light" panose="020B0502040204020203" charset="-122"/>
                  <a:sym typeface="+mn-ea"/>
                </a:rPr>
                <a:t>收集整理医学知识库，为大模型微调和报告生成提供支撑</a:t>
              </a:r>
              <a:endParaRPr kumimoji="0" lang="zh-CN" altLang="en-US" sz="1600" b="0" i="0" u="none" strike="noStrike" kern="1200" cap="none" spc="0" normalizeH="0" baseline="0" noProof="0" dirty="0">
                <a:ln>
                  <a:noFill/>
                </a:ln>
                <a:solidFill>
                  <a:schemeClr val="tx1"/>
                </a:solidFill>
                <a:effectLst/>
                <a:uLnTx/>
                <a:uFillTx/>
                <a:latin typeface="微软雅黑 Light" panose="020B0502040204020203" charset="-122"/>
                <a:ea typeface="微软雅黑 Light" panose="020B0502040204020203" charset="-122"/>
                <a:cs typeface="微软雅黑 Light" panose="020B0502040204020203" charset="-122"/>
                <a:sym typeface="+mn-ea"/>
              </a:endParaRPr>
            </a:p>
          </p:txBody>
        </p:sp>
      </p:grpSp>
      <p:sp>
        <p:nvSpPr>
          <p:cNvPr id="30" name="矩形 29"/>
          <p:cNvSpPr/>
          <p:nvPr>
            <p:custDataLst>
              <p:tags r:id="rId12"/>
            </p:custDataLst>
          </p:nvPr>
        </p:nvSpPr>
        <p:spPr>
          <a:xfrm>
            <a:off x="821055" y="5530215"/>
            <a:ext cx="6311265" cy="1271270"/>
          </a:xfrm>
          <a:prstGeom prst="rect">
            <a:avLst/>
          </a:prstGeom>
        </p:spPr>
        <p:txBody>
          <a:bodyPr wrap="square">
            <a:spAutoFit/>
          </a:bodyPr>
          <a:p>
            <a:pPr marL="285750" indent="-285750" algn="just" eaLnBrk="1" hangingPunct="1">
              <a:lnSpc>
                <a:spcPct val="120000"/>
              </a:lnSpc>
              <a:buFont typeface="Wingdings" panose="05000000000000000000" charset="0"/>
              <a:buChar char="l"/>
            </a:pPr>
            <a:r>
              <a:rPr lang="zh-CN" altLang="zh-CN" sz="1600" dirty="0">
                <a:solidFill>
                  <a:schemeClr val="tx1"/>
                </a:solidFill>
                <a:latin typeface="微软雅黑 Light" panose="020B0502040204020203" charset="-122"/>
                <a:ea typeface="微软雅黑 Light" panose="020B0502040204020203" charset="-122"/>
              </a:rPr>
              <a:t>基于放射科历史</a:t>
            </a:r>
            <a:r>
              <a:rPr lang="en-US" altLang="zh-CN" sz="1600" dirty="0">
                <a:solidFill>
                  <a:schemeClr val="tx1"/>
                </a:solidFill>
                <a:latin typeface="微软雅黑 Light" panose="020B0502040204020203" charset="-122"/>
                <a:ea typeface="微软雅黑 Light" panose="020B0502040204020203" charset="-122"/>
              </a:rPr>
              <a:t>CT</a:t>
            </a:r>
            <a:r>
              <a:rPr lang="zh-CN" altLang="en-US" sz="1600" dirty="0">
                <a:solidFill>
                  <a:schemeClr val="tx1"/>
                </a:solidFill>
                <a:latin typeface="微软雅黑 Light" panose="020B0502040204020203" charset="-122"/>
                <a:ea typeface="微软雅黑 Light" panose="020B0502040204020203" charset="-122"/>
              </a:rPr>
              <a:t>影像报告数据</a:t>
            </a:r>
            <a:r>
              <a:rPr lang="zh-CN" altLang="zh-CN" sz="1600" dirty="0">
                <a:solidFill>
                  <a:schemeClr val="tx1"/>
                </a:solidFill>
                <a:latin typeface="微软雅黑 Light" panose="020B0502040204020203" charset="-122"/>
                <a:ea typeface="微软雅黑 Light" panose="020B0502040204020203" charset="-122"/>
              </a:rPr>
              <a:t>，运用大模型微调、知识库问答等相关技术，构建适合印象诊断生成、影像所见生成、诊断报告编辑补全、医学知识库问答等业务场景的影像报告辅助编辑模型，提供模型推理服务，提升影像报告生成的效率和客观性。</a:t>
            </a:r>
            <a:endParaRPr lang="zh-CN" altLang="zh-CN" sz="1600" dirty="0">
              <a:solidFill>
                <a:schemeClr val="tx1"/>
              </a:solidFill>
              <a:latin typeface="微软雅黑 Light" panose="020B0502040204020203" charset="-122"/>
              <a:ea typeface="微软雅黑 Light" panose="020B0502040204020203" charset="-122"/>
            </a:endParaRPr>
          </a:p>
        </p:txBody>
      </p:sp>
      <p:pic>
        <p:nvPicPr>
          <p:cNvPr id="141" name="图片 140" descr="7b0a20202020227069636672616d65646573223a20222670666d38333234343232333234262673707432312d312626626474303026267764743235353026266f726773697a6537303338322e323139262670667431333326220a7d0a"/>
          <p:cNvPicPr>
            <a:picLocks noChangeAspect="1"/>
          </p:cNvPicPr>
          <p:nvPr>
            <p:custDataLst>
              <p:tags r:id="rId13"/>
            </p:custDataLst>
          </p:nvPr>
        </p:nvPicPr>
        <p:blipFill>
          <a:blip r:embed="rId14">
            <a:extLst>
              <a:ext uri="{BEBA8EAE-BF5A-486C-A8C5-ECC9F3942E4B}">
                <a14:imgProps xmlns:a14="http://schemas.microsoft.com/office/drawing/2010/main">
                  <a14:imgLayer r:embed="rId15"/>
                </a14:imgProps>
              </a:ext>
            </a:extLst>
          </a:blip>
          <a:srcRect/>
          <a:stretch>
            <a:fillRect/>
          </a:stretch>
        </p:blipFill>
        <p:spPr>
          <a:xfrm>
            <a:off x="963295" y="2130425"/>
            <a:ext cx="5882005" cy="3172460"/>
          </a:xfrm>
          <a:prstGeom prst="rect">
            <a:avLst/>
          </a:prstGeom>
        </p:spPr>
      </p:pic>
      <p:pic>
        <p:nvPicPr>
          <p:cNvPr id="3" name="图片 2"/>
          <p:cNvPicPr>
            <a:picLocks noChangeAspect="1"/>
          </p:cNvPicPr>
          <p:nvPr>
            <p:custDataLst>
              <p:tags r:id="rId16"/>
            </p:custDataLst>
          </p:nvPr>
        </p:nvPicPr>
        <p:blipFill>
          <a:blip r:embed="rId17"/>
          <a:stretch>
            <a:fillRect/>
          </a:stretch>
        </p:blipFill>
        <p:spPr>
          <a:xfrm>
            <a:off x="1645920" y="2286635"/>
            <a:ext cx="4518025" cy="2799715"/>
          </a:xfrm>
          <a:prstGeom prst="rect">
            <a:avLst/>
          </a:prstGeom>
        </p:spPr>
      </p:pic>
      <p:pic>
        <p:nvPicPr>
          <p:cNvPr id="4" name="图片 3"/>
          <p:cNvPicPr>
            <a:picLocks noChangeAspect="1"/>
          </p:cNvPicPr>
          <p:nvPr/>
        </p:nvPicPr>
        <p:blipFill>
          <a:blip r:embed="rId17"/>
          <a:stretch>
            <a:fillRect/>
          </a:stretch>
        </p:blipFill>
        <p:spPr>
          <a:xfrm>
            <a:off x="537210" y="857885"/>
            <a:ext cx="11144250" cy="69068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1902" y="301533"/>
            <a:ext cx="8640000" cy="368935"/>
          </a:xfrm>
          <a:prstGeom prst="rect">
            <a:avLst/>
          </a:prstGeom>
        </p:spPr>
        <p:txBody>
          <a:bodyPr vert="horz" wrap="square" lIns="0" tIns="0" rIns="0" bIns="0" rtlCol="0">
            <a:spAutoFit/>
          </a:bodyPr>
          <a:lstStyle/>
          <a:p>
            <a:pPr algn="l">
              <a:lnSpc>
                <a:spcPct val="100000"/>
              </a:lnSpc>
              <a:buClrTx/>
              <a:buSzTx/>
              <a:buFontTx/>
            </a:pPr>
            <a:r>
              <a:rPr lang="zh-CN" altLang="en-US" dirty="0">
                <a:latin typeface="+mj-ea"/>
                <a:ea typeface="+mj-ea"/>
                <a:sym typeface="+mn-ea"/>
              </a:rPr>
              <a:t>颠覆性的</a:t>
            </a:r>
            <a:r>
              <a:rPr lang="zh-CN" altLang="en-US" sz="2400" dirty="0">
                <a:latin typeface="+mj-ea"/>
                <a:ea typeface="+mj-ea"/>
                <a:cs typeface="微软雅黑" panose="020B0503020204020204" pitchFamily="34" charset="-122"/>
              </a:rPr>
              <a:t>改变正在开始</a:t>
            </a:r>
            <a:r>
              <a:rPr lang="en-US" altLang="zh-CN" sz="2400" dirty="0">
                <a:latin typeface="+mj-ea"/>
                <a:ea typeface="+mj-ea"/>
                <a:cs typeface="微软雅黑" panose="020B0503020204020204" pitchFamily="34" charset="-122"/>
              </a:rPr>
              <a:t>...</a:t>
            </a:r>
            <a:endParaRPr lang="zh-CN" altLang="en-US" sz="2400" dirty="0">
              <a:latin typeface="+mj-ea"/>
              <a:ea typeface="+mj-ea"/>
              <a:cs typeface="微软雅黑" panose="020B0503020204020204" pitchFamily="34" charset="-122"/>
            </a:endParaRPr>
          </a:p>
        </p:txBody>
      </p:sp>
      <p:grpSp>
        <p:nvGrpSpPr>
          <p:cNvPr id="35" name="组合 34"/>
          <p:cNvGrpSpPr/>
          <p:nvPr/>
        </p:nvGrpSpPr>
        <p:grpSpPr>
          <a:xfrm>
            <a:off x="497840" y="1732280"/>
            <a:ext cx="6685915" cy="4025900"/>
            <a:chOff x="542" y="2420"/>
            <a:chExt cx="10529" cy="6340"/>
          </a:xfrm>
        </p:grpSpPr>
        <p:grpSp>
          <p:nvGrpSpPr>
            <p:cNvPr id="3" name="组合 2"/>
            <p:cNvGrpSpPr/>
            <p:nvPr/>
          </p:nvGrpSpPr>
          <p:grpSpPr>
            <a:xfrm>
              <a:off x="542" y="3410"/>
              <a:ext cx="10529" cy="5350"/>
              <a:chOff x="542" y="3550"/>
              <a:chExt cx="10529" cy="5350"/>
            </a:xfrm>
          </p:grpSpPr>
          <p:sp>
            <p:nvSpPr>
              <p:cNvPr id="6" name="梯形 5"/>
              <p:cNvSpPr/>
              <p:nvPr>
                <p:custDataLst>
                  <p:tags r:id="rId1"/>
                </p:custDataLst>
              </p:nvPr>
            </p:nvSpPr>
            <p:spPr>
              <a:xfrm>
                <a:off x="542" y="7789"/>
                <a:ext cx="10529" cy="1111"/>
              </a:xfrm>
              <a:prstGeom prst="trapezoid">
                <a:avLst>
                  <a:gd name="adj" fmla="val 63461"/>
                </a:avLst>
              </a:prstGeom>
              <a:noFill/>
              <a:ln w="44450">
                <a:gradFill>
                  <a:gsLst>
                    <a:gs pos="0">
                      <a:schemeClr val="accent1">
                        <a:lumMod val="45000"/>
                        <a:lumOff val="55000"/>
                        <a:alpha val="0"/>
                      </a:schemeClr>
                    </a:gs>
                    <a:gs pos="100000">
                      <a:schemeClr val="accent6">
                        <a:lumMod val="60000"/>
                        <a:lumOff val="40000"/>
                      </a:schemeClr>
                    </a:gs>
                  </a:gsLst>
                  <a:lin ang="5400000" scaled="1"/>
                </a:gra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4" name="文本框 3"/>
              <p:cNvSpPr txBox="1"/>
              <p:nvPr>
                <p:custDataLst>
                  <p:tags r:id="rId2"/>
                </p:custDataLst>
              </p:nvPr>
            </p:nvSpPr>
            <p:spPr>
              <a:xfrm>
                <a:off x="2367" y="8066"/>
                <a:ext cx="7718" cy="580"/>
              </a:xfrm>
              <a:prstGeom prst="rect">
                <a:avLst/>
              </a:prstGeom>
              <a:noFill/>
            </p:spPr>
            <p:txBody>
              <a:bodyPr wrap="square" rtlCol="0">
                <a:spAutoFit/>
              </a:bodyPr>
              <a:p>
                <a:pPr algn="ctr"/>
                <a:endParaRPr lang="zh-CN" altLang="en-US">
                  <a:solidFill>
                    <a:schemeClr val="tx1"/>
                  </a:solidFill>
                  <a:latin typeface="华文新魏" panose="02010800040101010101" charset="-122"/>
                  <a:ea typeface="华文新魏" panose="02010800040101010101" charset="-122"/>
                  <a:cs typeface="华文新魏" panose="02010800040101010101" charset="-122"/>
                </a:endParaRPr>
              </a:p>
            </p:txBody>
          </p:sp>
          <p:sp>
            <p:nvSpPr>
              <p:cNvPr id="8" name="单圆角矩形 7"/>
              <p:cNvSpPr/>
              <p:nvPr>
                <p:custDataLst>
                  <p:tags r:id="rId3"/>
                </p:custDataLst>
              </p:nvPr>
            </p:nvSpPr>
            <p:spPr>
              <a:xfrm flipH="1">
                <a:off x="9189" y="3896"/>
                <a:ext cx="944" cy="4170"/>
              </a:xfrm>
              <a:prstGeom prst="round1Rect">
                <a:avLst>
                  <a:gd name="adj" fmla="val 27757"/>
                </a:avLst>
              </a:prstGeom>
              <a:gradFill>
                <a:gsLst>
                  <a:gs pos="54000">
                    <a:schemeClr val="accent6">
                      <a:lumMod val="40000"/>
                      <a:lumOff val="60000"/>
                      <a:alpha val="88000"/>
                    </a:schemeClr>
                  </a:gs>
                  <a:gs pos="0">
                    <a:schemeClr val="accent6">
                      <a:lumMod val="20000"/>
                      <a:lumOff val="80000"/>
                      <a:alpha val="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9" name="单圆角矩形 8"/>
              <p:cNvSpPr/>
              <p:nvPr>
                <p:custDataLst>
                  <p:tags r:id="rId4"/>
                </p:custDataLst>
              </p:nvPr>
            </p:nvSpPr>
            <p:spPr>
              <a:xfrm flipH="1">
                <a:off x="7815" y="3896"/>
                <a:ext cx="944" cy="4170"/>
              </a:xfrm>
              <a:prstGeom prst="round1Rect">
                <a:avLst>
                  <a:gd name="adj" fmla="val 27757"/>
                </a:avLst>
              </a:prstGeom>
              <a:gradFill>
                <a:gsLst>
                  <a:gs pos="54000">
                    <a:schemeClr val="accent6">
                      <a:lumMod val="40000"/>
                      <a:lumOff val="60000"/>
                      <a:alpha val="88000"/>
                    </a:schemeClr>
                  </a:gs>
                  <a:gs pos="0">
                    <a:schemeClr val="accent6">
                      <a:lumMod val="20000"/>
                      <a:lumOff val="80000"/>
                      <a:alpha val="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0" name="单圆角矩形 9"/>
              <p:cNvSpPr/>
              <p:nvPr>
                <p:custDataLst>
                  <p:tags r:id="rId5"/>
                </p:custDataLst>
              </p:nvPr>
            </p:nvSpPr>
            <p:spPr>
              <a:xfrm flipH="1">
                <a:off x="6441" y="6281"/>
                <a:ext cx="944" cy="1785"/>
              </a:xfrm>
              <a:prstGeom prst="round1Rect">
                <a:avLst>
                  <a:gd name="adj" fmla="val 27757"/>
                </a:avLst>
              </a:prstGeom>
              <a:gradFill>
                <a:gsLst>
                  <a:gs pos="54000">
                    <a:schemeClr val="accent6">
                      <a:lumMod val="40000"/>
                      <a:lumOff val="60000"/>
                      <a:alpha val="88000"/>
                    </a:schemeClr>
                  </a:gs>
                  <a:gs pos="0">
                    <a:schemeClr val="accent6">
                      <a:lumMod val="20000"/>
                      <a:lumOff val="80000"/>
                      <a:alpha val="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1" name="单圆角矩形 10"/>
              <p:cNvSpPr/>
              <p:nvPr>
                <p:custDataLst>
                  <p:tags r:id="rId6"/>
                </p:custDataLst>
              </p:nvPr>
            </p:nvSpPr>
            <p:spPr>
              <a:xfrm flipH="1">
                <a:off x="5067" y="5214"/>
                <a:ext cx="944" cy="2852"/>
              </a:xfrm>
              <a:prstGeom prst="round1Rect">
                <a:avLst>
                  <a:gd name="adj" fmla="val 27757"/>
                </a:avLst>
              </a:prstGeom>
              <a:gradFill>
                <a:gsLst>
                  <a:gs pos="54000">
                    <a:schemeClr val="accent6">
                      <a:lumMod val="40000"/>
                      <a:lumOff val="60000"/>
                      <a:alpha val="88000"/>
                    </a:schemeClr>
                  </a:gs>
                  <a:gs pos="0">
                    <a:schemeClr val="accent6">
                      <a:lumMod val="20000"/>
                      <a:lumOff val="80000"/>
                      <a:alpha val="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5" name="单圆角矩形 4"/>
              <p:cNvSpPr/>
              <p:nvPr>
                <p:custDataLst>
                  <p:tags r:id="rId7"/>
                </p:custDataLst>
              </p:nvPr>
            </p:nvSpPr>
            <p:spPr>
              <a:xfrm flipH="1">
                <a:off x="3693" y="6282"/>
                <a:ext cx="944" cy="1784"/>
              </a:xfrm>
              <a:prstGeom prst="round1Rect">
                <a:avLst>
                  <a:gd name="adj" fmla="val 27757"/>
                </a:avLst>
              </a:prstGeom>
              <a:gradFill>
                <a:gsLst>
                  <a:gs pos="71000">
                    <a:schemeClr val="accent6">
                      <a:lumMod val="40000"/>
                      <a:lumOff val="60000"/>
                      <a:alpha val="88000"/>
                    </a:schemeClr>
                  </a:gs>
                  <a:gs pos="0">
                    <a:schemeClr val="accent6">
                      <a:lumMod val="20000"/>
                      <a:lumOff val="80000"/>
                      <a:alpha val="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3" name="单圆角矩形 12"/>
              <p:cNvSpPr/>
              <p:nvPr>
                <p:custDataLst>
                  <p:tags r:id="rId8"/>
                </p:custDataLst>
              </p:nvPr>
            </p:nvSpPr>
            <p:spPr>
              <a:xfrm flipH="1">
                <a:off x="2319" y="5214"/>
                <a:ext cx="944" cy="2852"/>
              </a:xfrm>
              <a:prstGeom prst="round1Rect">
                <a:avLst>
                  <a:gd name="adj" fmla="val 27757"/>
                </a:avLst>
              </a:prstGeom>
              <a:gradFill>
                <a:gsLst>
                  <a:gs pos="71000">
                    <a:schemeClr val="accent6">
                      <a:lumMod val="40000"/>
                      <a:lumOff val="60000"/>
                      <a:alpha val="88000"/>
                    </a:schemeClr>
                  </a:gs>
                  <a:gs pos="0">
                    <a:schemeClr val="accent6">
                      <a:lumMod val="20000"/>
                      <a:lumOff val="80000"/>
                      <a:alpha val="0"/>
                    </a:schemeClr>
                  </a:gs>
                </a:gsLst>
                <a:lin ang="16200000" scaled="0"/>
              </a:gra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solidFill>
                    <a:schemeClr val="tx1"/>
                  </a:solidFill>
                </a:endParaRPr>
              </a:p>
            </p:txBody>
          </p:sp>
          <p:sp>
            <p:nvSpPr>
              <p:cNvPr id="16" name="文本框 15"/>
              <p:cNvSpPr txBox="1"/>
              <p:nvPr>
                <p:custDataLst>
                  <p:tags r:id="rId9"/>
                </p:custDataLst>
              </p:nvPr>
            </p:nvSpPr>
            <p:spPr>
              <a:xfrm>
                <a:off x="9275" y="4076"/>
                <a:ext cx="772" cy="3893"/>
              </a:xfrm>
              <a:prstGeom prst="rect">
                <a:avLst/>
              </a:prstGeom>
            </p:spPr>
            <p:txBody>
              <a:bodyPr vert="eaVert" wrap="square">
                <a:spAutoFit/>
                <a:extLst>
                  <a:ext uri="{4A0BC546-FE56-4ADE-93B0-CB8AF2F6F144}">
                    <wpsdc:textFrameExt xmlns:wpsdc="http://www.wps.cn/officeDocument/2022/drawingmlCustomData" type="text"/>
                  </a:ext>
                </a:extLst>
              </a:bodyPr>
              <a:p>
                <a:pPr algn="l"/>
                <a:r>
                  <a:rPr lang="zh-CN" altLang="en-US" sz="2000">
                    <a:solidFill>
                      <a:schemeClr val="tx1"/>
                    </a:solidFill>
                    <a:latin typeface="华文新魏" panose="02010800040101010101" charset="-122"/>
                    <a:ea typeface="华文新魏" panose="02010800040101010101" charset="-122"/>
                  </a:rPr>
                  <a:t>办公室行政助理</a:t>
                </a:r>
                <a:endParaRPr lang="zh-CN" altLang="en-US" sz="2000">
                  <a:solidFill>
                    <a:schemeClr val="tx1"/>
                  </a:solidFill>
                  <a:latin typeface="华文新魏" panose="02010800040101010101" charset="-122"/>
                  <a:ea typeface="华文新魏" panose="02010800040101010101" charset="-122"/>
                </a:endParaRPr>
              </a:p>
            </p:txBody>
          </p:sp>
          <p:sp>
            <p:nvSpPr>
              <p:cNvPr id="17" name="文本框 16"/>
              <p:cNvSpPr txBox="1"/>
              <p:nvPr>
                <p:custDataLst>
                  <p:tags r:id="rId10"/>
                </p:custDataLst>
              </p:nvPr>
            </p:nvSpPr>
            <p:spPr>
              <a:xfrm>
                <a:off x="7901" y="4076"/>
                <a:ext cx="772" cy="3893"/>
              </a:xfrm>
              <a:prstGeom prst="rect">
                <a:avLst/>
              </a:prstGeom>
            </p:spPr>
            <p:txBody>
              <a:bodyPr vert="eaVert" wrap="square">
                <a:spAutoFit/>
                <a:extLst>
                  <a:ext uri="{4A0BC546-FE56-4ADE-93B0-CB8AF2F6F144}">
                    <wpsdc:textFrameExt xmlns:wpsdc="http://www.wps.cn/officeDocument/2022/drawingmlCustomData" type="text"/>
                  </a:ext>
                </a:extLst>
              </a:bodyPr>
              <a:p>
                <a:pPr algn="l"/>
                <a:r>
                  <a:rPr lang="zh-CN" altLang="en-US" sz="2000">
                    <a:solidFill>
                      <a:schemeClr val="tx1"/>
                    </a:solidFill>
                    <a:latin typeface="华文新魏" panose="02010800040101010101" charset="-122"/>
                    <a:ea typeface="华文新魏" panose="02010800040101010101" charset="-122"/>
                  </a:rPr>
                  <a:t>律师助理</a:t>
                </a:r>
                <a:endParaRPr lang="zh-CN" altLang="en-US" sz="2000">
                  <a:solidFill>
                    <a:schemeClr val="tx1"/>
                  </a:solidFill>
                  <a:latin typeface="华文新魏" panose="02010800040101010101" charset="-122"/>
                  <a:ea typeface="华文新魏" panose="02010800040101010101" charset="-122"/>
                </a:endParaRPr>
              </a:p>
            </p:txBody>
          </p:sp>
          <p:sp>
            <p:nvSpPr>
              <p:cNvPr id="18" name="文本框 17"/>
              <p:cNvSpPr txBox="1"/>
              <p:nvPr>
                <p:custDataLst>
                  <p:tags r:id="rId11"/>
                </p:custDataLst>
              </p:nvPr>
            </p:nvSpPr>
            <p:spPr>
              <a:xfrm>
                <a:off x="6527" y="6465"/>
                <a:ext cx="772" cy="1704"/>
              </a:xfrm>
              <a:prstGeom prst="rect">
                <a:avLst/>
              </a:prstGeom>
            </p:spPr>
            <p:txBody>
              <a:bodyPr vert="eaVert" wrap="square">
                <a:spAutoFit/>
                <a:extLst>
                  <a:ext uri="{4A0BC546-FE56-4ADE-93B0-CB8AF2F6F144}">
                    <wpsdc:textFrameExt xmlns:wpsdc="http://www.wps.cn/officeDocument/2022/drawingmlCustomData" type="text"/>
                  </a:ext>
                </a:extLst>
              </a:bodyPr>
              <a:p>
                <a:pPr algn="l"/>
                <a:r>
                  <a:rPr lang="zh-CN" altLang="en-US" sz="2000">
                    <a:solidFill>
                      <a:schemeClr val="tx1"/>
                    </a:solidFill>
                    <a:latin typeface="华文新魏" panose="02010800040101010101" charset="-122"/>
                    <a:ea typeface="华文新魏" panose="02010800040101010101" charset="-122"/>
                  </a:rPr>
                  <a:t>律师</a:t>
                </a:r>
                <a:endParaRPr lang="zh-CN" altLang="en-US" sz="2000">
                  <a:solidFill>
                    <a:schemeClr val="tx1"/>
                  </a:solidFill>
                  <a:latin typeface="华文新魏" panose="02010800040101010101" charset="-122"/>
                  <a:ea typeface="华文新魏" panose="02010800040101010101" charset="-122"/>
                </a:endParaRPr>
              </a:p>
            </p:txBody>
          </p:sp>
          <p:sp>
            <p:nvSpPr>
              <p:cNvPr id="14" name="文本框 13"/>
              <p:cNvSpPr txBox="1"/>
              <p:nvPr>
                <p:custDataLst>
                  <p:tags r:id="rId12"/>
                </p:custDataLst>
              </p:nvPr>
            </p:nvSpPr>
            <p:spPr>
              <a:xfrm>
                <a:off x="5153" y="5451"/>
                <a:ext cx="772" cy="2918"/>
              </a:xfrm>
              <a:prstGeom prst="rect">
                <a:avLst/>
              </a:prstGeom>
            </p:spPr>
            <p:txBody>
              <a:bodyPr vert="eaVert" wrap="square">
                <a:spAutoFit/>
                <a:extLst>
                  <a:ext uri="{4A0BC546-FE56-4ADE-93B0-CB8AF2F6F144}">
                    <wpsdc:textFrameExt xmlns:wpsdc="http://www.wps.cn/officeDocument/2022/drawingmlCustomData" type="text"/>
                  </a:ext>
                </a:extLst>
              </a:bodyPr>
              <a:p>
                <a:pPr algn="l"/>
                <a:r>
                  <a:rPr lang="zh-CN" altLang="en-US" sz="2000">
                    <a:solidFill>
                      <a:schemeClr val="tx1"/>
                    </a:solidFill>
                    <a:latin typeface="华文新魏" panose="02010800040101010101" charset="-122"/>
                    <a:ea typeface="华文新魏" panose="02010800040101010101" charset="-122"/>
                  </a:rPr>
                  <a:t>笔记员</a:t>
                </a:r>
                <a:endParaRPr lang="zh-CN" altLang="en-US" sz="2000">
                  <a:solidFill>
                    <a:schemeClr val="tx1"/>
                  </a:solidFill>
                  <a:latin typeface="华文新魏" panose="02010800040101010101" charset="-122"/>
                  <a:ea typeface="华文新魏" panose="02010800040101010101" charset="-122"/>
                </a:endParaRPr>
              </a:p>
            </p:txBody>
          </p:sp>
          <p:sp>
            <p:nvSpPr>
              <p:cNvPr id="20" name="文本框 19"/>
              <p:cNvSpPr txBox="1"/>
              <p:nvPr>
                <p:custDataLst>
                  <p:tags r:id="rId13"/>
                </p:custDataLst>
              </p:nvPr>
            </p:nvSpPr>
            <p:spPr>
              <a:xfrm>
                <a:off x="3779" y="6465"/>
                <a:ext cx="772" cy="2104"/>
              </a:xfrm>
              <a:prstGeom prst="rect">
                <a:avLst/>
              </a:prstGeom>
            </p:spPr>
            <p:txBody>
              <a:bodyPr vert="eaVert" wrap="square">
                <a:spAutoFit/>
                <a:extLst>
                  <a:ext uri="{4A0BC546-FE56-4ADE-93B0-CB8AF2F6F144}">
                    <wpsdc:textFrameExt xmlns:wpsdc="http://www.wps.cn/officeDocument/2022/drawingmlCustomData" type="text"/>
                  </a:ext>
                </a:extLst>
              </a:bodyPr>
              <a:p>
                <a:pPr algn="l"/>
                <a:r>
                  <a:rPr lang="zh-CN" altLang="en-US" sz="2000">
                    <a:solidFill>
                      <a:schemeClr val="tx1"/>
                    </a:solidFill>
                    <a:latin typeface="华文新魏" panose="02010800040101010101" charset="-122"/>
                    <a:ea typeface="华文新魏" panose="02010800040101010101" charset="-122"/>
                  </a:rPr>
                  <a:t>会计师</a:t>
                </a:r>
                <a:endParaRPr lang="zh-CN" altLang="en-US" sz="2000">
                  <a:solidFill>
                    <a:schemeClr val="tx1"/>
                  </a:solidFill>
                  <a:latin typeface="华文新魏" panose="02010800040101010101" charset="-122"/>
                  <a:ea typeface="华文新魏" panose="02010800040101010101" charset="-122"/>
                </a:endParaRPr>
              </a:p>
            </p:txBody>
          </p:sp>
          <p:sp>
            <p:nvSpPr>
              <p:cNvPr id="15" name="文本框 14"/>
              <p:cNvSpPr txBox="1"/>
              <p:nvPr>
                <p:custDataLst>
                  <p:tags r:id="rId14"/>
                </p:custDataLst>
              </p:nvPr>
            </p:nvSpPr>
            <p:spPr>
              <a:xfrm>
                <a:off x="2405" y="5451"/>
                <a:ext cx="772" cy="2338"/>
              </a:xfrm>
              <a:prstGeom prst="rect">
                <a:avLst/>
              </a:prstGeom>
            </p:spPr>
            <p:txBody>
              <a:bodyPr vert="eaVert" wrap="square">
                <a:spAutoFit/>
                <a:extLst>
                  <a:ext uri="{4A0BC546-FE56-4ADE-93B0-CB8AF2F6F144}">
                    <wpsdc:textFrameExt xmlns:wpsdc="http://www.wps.cn/officeDocument/2022/drawingmlCustomData" type="text"/>
                  </a:ext>
                </a:extLst>
              </a:bodyPr>
              <a:p>
                <a:pPr algn="l"/>
                <a:r>
                  <a:rPr lang="zh-CN" altLang="en-US" sz="2000">
                    <a:solidFill>
                      <a:schemeClr val="tx1"/>
                    </a:solidFill>
                    <a:latin typeface="华文新魏" panose="02010800040101010101" charset="-122"/>
                    <a:ea typeface="华文新魏" panose="02010800040101010101" charset="-122"/>
                  </a:rPr>
                  <a:t>软件开发</a:t>
                </a:r>
                <a:endParaRPr lang="zh-CN" altLang="en-US" sz="2000">
                  <a:solidFill>
                    <a:schemeClr val="tx1"/>
                  </a:solidFill>
                  <a:latin typeface="华文新魏" panose="02010800040101010101" charset="-122"/>
                  <a:ea typeface="华文新魏" panose="02010800040101010101" charset="-122"/>
                </a:endParaRPr>
              </a:p>
            </p:txBody>
          </p:sp>
          <p:sp>
            <p:nvSpPr>
              <p:cNvPr id="23" name="文本框 22"/>
              <p:cNvSpPr txBox="1"/>
              <p:nvPr>
                <p:custDataLst>
                  <p:tags r:id="rId15"/>
                </p:custDataLst>
              </p:nvPr>
            </p:nvSpPr>
            <p:spPr>
              <a:xfrm>
                <a:off x="678" y="3550"/>
                <a:ext cx="1100" cy="483"/>
              </a:xfrm>
              <a:prstGeom prst="rect">
                <a:avLst/>
              </a:prstGeom>
            </p:spPr>
            <p:txBody>
              <a:bodyPr wrap="square">
                <a:spAutoFit/>
                <a:extLst>
                  <a:ext uri="{4A0BC546-FE56-4ADE-93B0-CB8AF2F6F144}">
                    <wpsdc:textFrameExt xmlns:wpsdc="http://www.wps.cn/officeDocument/2022/drawingmlCustomData" type="text"/>
                  </a:ext>
                </a:extLst>
              </a:bodyPr>
              <a:p>
                <a:pPr algn="r"/>
                <a:r>
                  <a:rPr lang="en-US" altLang="zh-CN" sz="1400">
                    <a:solidFill>
                      <a:schemeClr val="tx1"/>
                    </a:solidFill>
                    <a:latin typeface="微软雅黑 Light" panose="020B0502040204020203" charset="-122"/>
                    <a:ea typeface="微软雅黑" panose="020B0503020204020204" pitchFamily="34" charset="-122"/>
                    <a:cs typeface="微软雅黑 Light" panose="020B0502040204020203" charset="-122"/>
                  </a:rPr>
                  <a:t>4.5X</a:t>
                </a:r>
                <a:endParaRPr lang="en-US" altLang="zh-CN" sz="1400">
                  <a:solidFill>
                    <a:schemeClr val="tx1"/>
                  </a:solidFill>
                  <a:latin typeface="微软雅黑 Light" panose="020B0502040204020203" charset="-122"/>
                  <a:ea typeface="微软雅黑" panose="020B0503020204020204" pitchFamily="34" charset="-122"/>
                  <a:cs typeface="微软雅黑 Light" panose="020B0502040204020203" charset="-122"/>
                </a:endParaRPr>
              </a:p>
            </p:txBody>
          </p:sp>
          <p:sp>
            <p:nvSpPr>
              <p:cNvPr id="25" name="文本框 24"/>
              <p:cNvSpPr txBox="1"/>
              <p:nvPr>
                <p:custDataLst>
                  <p:tags r:id="rId16"/>
                </p:custDataLst>
              </p:nvPr>
            </p:nvSpPr>
            <p:spPr>
              <a:xfrm>
                <a:off x="678" y="4022"/>
                <a:ext cx="1100" cy="483"/>
              </a:xfrm>
              <a:prstGeom prst="rect">
                <a:avLst/>
              </a:prstGeom>
            </p:spPr>
            <p:txBody>
              <a:bodyPr wrap="square">
                <a:spAutoFit/>
                <a:extLst>
                  <a:ext uri="{4A0BC546-FE56-4ADE-93B0-CB8AF2F6F144}">
                    <wpsdc:textFrameExt xmlns:wpsdc="http://www.wps.cn/officeDocument/2022/drawingmlCustomData" type="text"/>
                  </a:ext>
                </a:extLst>
              </a:bodyPr>
              <a:p>
                <a:pPr algn="r"/>
                <a:r>
                  <a:rPr lang="en-US" altLang="zh-CN" sz="1400">
                    <a:solidFill>
                      <a:schemeClr val="tx1"/>
                    </a:solidFill>
                    <a:latin typeface="微软雅黑 Light" panose="020B0502040204020203" charset="-122"/>
                    <a:ea typeface="微软雅黑" panose="020B0503020204020204" pitchFamily="34" charset="-122"/>
                    <a:cs typeface="微软雅黑 Light" panose="020B0502040204020203" charset="-122"/>
                  </a:rPr>
                  <a:t>4.0X</a:t>
                </a:r>
                <a:endParaRPr lang="en-US" altLang="zh-CN" sz="1400">
                  <a:solidFill>
                    <a:schemeClr val="tx1"/>
                  </a:solidFill>
                  <a:latin typeface="微软雅黑 Light" panose="020B0502040204020203" charset="-122"/>
                  <a:ea typeface="微软雅黑" panose="020B0503020204020204" pitchFamily="34" charset="-122"/>
                  <a:cs typeface="微软雅黑 Light" panose="020B0502040204020203" charset="-122"/>
                </a:endParaRPr>
              </a:p>
            </p:txBody>
          </p:sp>
          <p:sp>
            <p:nvSpPr>
              <p:cNvPr id="30" name="文本框 29"/>
              <p:cNvSpPr txBox="1"/>
              <p:nvPr>
                <p:custDataLst>
                  <p:tags r:id="rId17"/>
                </p:custDataLst>
              </p:nvPr>
            </p:nvSpPr>
            <p:spPr>
              <a:xfrm>
                <a:off x="678" y="4494"/>
                <a:ext cx="1100" cy="483"/>
              </a:xfrm>
              <a:prstGeom prst="rect">
                <a:avLst/>
              </a:prstGeom>
            </p:spPr>
            <p:txBody>
              <a:bodyPr wrap="square">
                <a:spAutoFit/>
                <a:extLst>
                  <a:ext uri="{4A0BC546-FE56-4ADE-93B0-CB8AF2F6F144}">
                    <wpsdc:textFrameExt xmlns:wpsdc="http://www.wps.cn/officeDocument/2022/drawingmlCustomData" type="text"/>
                  </a:ext>
                </a:extLst>
              </a:bodyPr>
              <a:p>
                <a:pPr algn="r"/>
                <a:r>
                  <a:rPr lang="en-US" altLang="zh-CN" sz="1400">
                    <a:solidFill>
                      <a:schemeClr val="tx1"/>
                    </a:solidFill>
                    <a:latin typeface="微软雅黑 Light" panose="020B0502040204020203" charset="-122"/>
                    <a:ea typeface="微软雅黑" panose="020B0503020204020204" pitchFamily="34" charset="-122"/>
                    <a:cs typeface="微软雅黑 Light" panose="020B0502040204020203" charset="-122"/>
                  </a:rPr>
                  <a:t>3.5X</a:t>
                </a:r>
                <a:endParaRPr lang="en-US" altLang="zh-CN" sz="1400">
                  <a:solidFill>
                    <a:schemeClr val="tx1"/>
                  </a:solidFill>
                  <a:latin typeface="微软雅黑 Light" panose="020B0502040204020203" charset="-122"/>
                  <a:ea typeface="微软雅黑" panose="020B0503020204020204" pitchFamily="34" charset="-122"/>
                  <a:cs typeface="微软雅黑 Light" panose="020B0502040204020203" charset="-122"/>
                </a:endParaRPr>
              </a:p>
            </p:txBody>
          </p:sp>
          <p:sp>
            <p:nvSpPr>
              <p:cNvPr id="31" name="文本框 30"/>
              <p:cNvSpPr txBox="1"/>
              <p:nvPr>
                <p:custDataLst>
                  <p:tags r:id="rId18"/>
                </p:custDataLst>
              </p:nvPr>
            </p:nvSpPr>
            <p:spPr>
              <a:xfrm>
                <a:off x="678" y="4966"/>
                <a:ext cx="1100" cy="483"/>
              </a:xfrm>
              <a:prstGeom prst="rect">
                <a:avLst/>
              </a:prstGeom>
            </p:spPr>
            <p:txBody>
              <a:bodyPr wrap="square">
                <a:spAutoFit/>
                <a:extLst>
                  <a:ext uri="{4A0BC546-FE56-4ADE-93B0-CB8AF2F6F144}">
                    <wpsdc:textFrameExt xmlns:wpsdc="http://www.wps.cn/officeDocument/2022/drawingmlCustomData" type="text"/>
                  </a:ext>
                </a:extLst>
              </a:bodyPr>
              <a:p>
                <a:pPr algn="r"/>
                <a:r>
                  <a:rPr lang="en-US" altLang="zh-CN" sz="1400">
                    <a:solidFill>
                      <a:schemeClr val="tx1"/>
                    </a:solidFill>
                    <a:latin typeface="微软雅黑 Light" panose="020B0502040204020203" charset="-122"/>
                    <a:ea typeface="微软雅黑" panose="020B0503020204020204" pitchFamily="34" charset="-122"/>
                    <a:cs typeface="微软雅黑 Light" panose="020B0502040204020203" charset="-122"/>
                    <a:sym typeface="+mn-ea"/>
                  </a:rPr>
                  <a:t>3.0X</a:t>
                </a:r>
                <a:endParaRPr lang="en-US" altLang="zh-CN" sz="1400">
                  <a:solidFill>
                    <a:schemeClr val="tx1"/>
                  </a:solidFill>
                  <a:latin typeface="微软雅黑 Light" panose="020B0502040204020203" charset="-122"/>
                  <a:ea typeface="微软雅黑" panose="020B0503020204020204" pitchFamily="34" charset="-122"/>
                  <a:cs typeface="微软雅黑 Light" panose="020B0502040204020203" charset="-122"/>
                  <a:sym typeface="+mn-ea"/>
                </a:endParaRPr>
              </a:p>
            </p:txBody>
          </p:sp>
          <p:sp>
            <p:nvSpPr>
              <p:cNvPr id="34" name="文本框 33"/>
              <p:cNvSpPr txBox="1"/>
              <p:nvPr>
                <p:custDataLst>
                  <p:tags r:id="rId19"/>
                </p:custDataLst>
              </p:nvPr>
            </p:nvSpPr>
            <p:spPr>
              <a:xfrm>
                <a:off x="678" y="5438"/>
                <a:ext cx="1100" cy="483"/>
              </a:xfrm>
              <a:prstGeom prst="rect">
                <a:avLst/>
              </a:prstGeom>
            </p:spPr>
            <p:txBody>
              <a:bodyPr wrap="square">
                <a:spAutoFit/>
                <a:extLst>
                  <a:ext uri="{4A0BC546-FE56-4ADE-93B0-CB8AF2F6F144}">
                    <wpsdc:textFrameExt xmlns:wpsdc="http://www.wps.cn/officeDocument/2022/drawingmlCustomData" type="text"/>
                  </a:ext>
                </a:extLst>
              </a:bodyPr>
              <a:p>
                <a:pPr algn="r"/>
                <a:r>
                  <a:rPr lang="en-US" altLang="zh-CN" sz="1400">
                    <a:solidFill>
                      <a:schemeClr val="tx1"/>
                    </a:solidFill>
                    <a:latin typeface="微软雅黑 Light" panose="020B0502040204020203" charset="-122"/>
                    <a:ea typeface="微软雅黑" panose="020B0503020204020204" pitchFamily="34" charset="-122"/>
                    <a:cs typeface="微软雅黑 Light" panose="020B0502040204020203" charset="-122"/>
                  </a:rPr>
                  <a:t>2.5X</a:t>
                </a:r>
                <a:endParaRPr lang="en-US" altLang="zh-CN" sz="1400">
                  <a:solidFill>
                    <a:schemeClr val="tx1"/>
                  </a:solidFill>
                  <a:latin typeface="微软雅黑 Light" panose="020B0502040204020203" charset="-122"/>
                  <a:ea typeface="微软雅黑" panose="020B0503020204020204" pitchFamily="34" charset="-122"/>
                  <a:cs typeface="微软雅黑 Light" panose="020B0502040204020203" charset="-122"/>
                </a:endParaRPr>
              </a:p>
            </p:txBody>
          </p:sp>
          <p:sp>
            <p:nvSpPr>
              <p:cNvPr id="36" name="文本框 35"/>
              <p:cNvSpPr txBox="1"/>
              <p:nvPr>
                <p:custDataLst>
                  <p:tags r:id="rId20"/>
                </p:custDataLst>
              </p:nvPr>
            </p:nvSpPr>
            <p:spPr>
              <a:xfrm>
                <a:off x="678" y="5910"/>
                <a:ext cx="1100" cy="483"/>
              </a:xfrm>
              <a:prstGeom prst="rect">
                <a:avLst/>
              </a:prstGeom>
            </p:spPr>
            <p:txBody>
              <a:bodyPr wrap="square">
                <a:spAutoFit/>
                <a:extLst>
                  <a:ext uri="{4A0BC546-FE56-4ADE-93B0-CB8AF2F6F144}">
                    <wpsdc:textFrameExt xmlns:wpsdc="http://www.wps.cn/officeDocument/2022/drawingmlCustomData" type="text"/>
                  </a:ext>
                </a:extLst>
              </a:bodyPr>
              <a:p>
                <a:pPr algn="r"/>
                <a:r>
                  <a:rPr lang="en-US" altLang="zh-CN" sz="1400">
                    <a:solidFill>
                      <a:schemeClr val="tx1"/>
                    </a:solidFill>
                    <a:latin typeface="微软雅黑 Light" panose="020B0502040204020203" charset="-122"/>
                    <a:ea typeface="微软雅黑" panose="020B0503020204020204" pitchFamily="34" charset="-122"/>
                    <a:cs typeface="微软雅黑 Light" panose="020B0502040204020203" charset="-122"/>
                  </a:rPr>
                  <a:t>2.0X</a:t>
                </a:r>
                <a:endParaRPr lang="en-US" altLang="zh-CN" sz="1400">
                  <a:solidFill>
                    <a:schemeClr val="tx1"/>
                  </a:solidFill>
                  <a:latin typeface="微软雅黑 Light" panose="020B0502040204020203" charset="-122"/>
                  <a:ea typeface="微软雅黑" panose="020B0503020204020204" pitchFamily="34" charset="-122"/>
                  <a:cs typeface="微软雅黑 Light" panose="020B0502040204020203" charset="-122"/>
                </a:endParaRPr>
              </a:p>
            </p:txBody>
          </p:sp>
          <p:sp>
            <p:nvSpPr>
              <p:cNvPr id="37" name="文本框 36"/>
              <p:cNvSpPr txBox="1"/>
              <p:nvPr>
                <p:custDataLst>
                  <p:tags r:id="rId21"/>
                </p:custDataLst>
              </p:nvPr>
            </p:nvSpPr>
            <p:spPr>
              <a:xfrm>
                <a:off x="678" y="6382"/>
                <a:ext cx="1100" cy="483"/>
              </a:xfrm>
              <a:prstGeom prst="rect">
                <a:avLst/>
              </a:prstGeom>
            </p:spPr>
            <p:txBody>
              <a:bodyPr wrap="square">
                <a:spAutoFit/>
                <a:extLst>
                  <a:ext uri="{4A0BC546-FE56-4ADE-93B0-CB8AF2F6F144}">
                    <wpsdc:textFrameExt xmlns:wpsdc="http://www.wps.cn/officeDocument/2022/drawingmlCustomData" type="text"/>
                  </a:ext>
                </a:extLst>
              </a:bodyPr>
              <a:p>
                <a:pPr algn="r"/>
                <a:r>
                  <a:rPr lang="en-US" altLang="zh-CN" sz="1400">
                    <a:solidFill>
                      <a:schemeClr val="tx1"/>
                    </a:solidFill>
                    <a:latin typeface="微软雅黑 Light" panose="020B0502040204020203" charset="-122"/>
                    <a:ea typeface="微软雅黑" panose="020B0503020204020204" pitchFamily="34" charset="-122"/>
                    <a:cs typeface="微软雅黑 Light" panose="020B0502040204020203" charset="-122"/>
                  </a:rPr>
                  <a:t>1.5X</a:t>
                </a:r>
                <a:endParaRPr lang="en-US" altLang="zh-CN" sz="1400">
                  <a:solidFill>
                    <a:schemeClr val="tx1"/>
                  </a:solidFill>
                  <a:latin typeface="微软雅黑 Light" panose="020B0502040204020203" charset="-122"/>
                  <a:ea typeface="微软雅黑" panose="020B0503020204020204" pitchFamily="34" charset="-122"/>
                  <a:cs typeface="微软雅黑 Light" panose="020B0502040204020203" charset="-122"/>
                </a:endParaRPr>
              </a:p>
            </p:txBody>
          </p:sp>
          <p:sp>
            <p:nvSpPr>
              <p:cNvPr id="38" name="文本框 37"/>
              <p:cNvSpPr txBox="1"/>
              <p:nvPr>
                <p:custDataLst>
                  <p:tags r:id="rId22"/>
                </p:custDataLst>
              </p:nvPr>
            </p:nvSpPr>
            <p:spPr>
              <a:xfrm>
                <a:off x="678" y="6854"/>
                <a:ext cx="1100" cy="483"/>
              </a:xfrm>
              <a:prstGeom prst="rect">
                <a:avLst/>
              </a:prstGeom>
            </p:spPr>
            <p:txBody>
              <a:bodyPr wrap="square">
                <a:spAutoFit/>
                <a:extLst>
                  <a:ext uri="{4A0BC546-FE56-4ADE-93B0-CB8AF2F6F144}">
                    <wpsdc:textFrameExt xmlns:wpsdc="http://www.wps.cn/officeDocument/2022/drawingmlCustomData" type="text"/>
                  </a:ext>
                </a:extLst>
              </a:bodyPr>
              <a:p>
                <a:pPr algn="r"/>
                <a:r>
                  <a:rPr lang="en-US" altLang="zh-CN" sz="1400">
                    <a:solidFill>
                      <a:schemeClr val="tx1"/>
                    </a:solidFill>
                    <a:latin typeface="微软雅黑 Light" panose="020B0502040204020203" charset="-122"/>
                    <a:ea typeface="微软雅黑" panose="020B0503020204020204" pitchFamily="34" charset="-122"/>
                    <a:cs typeface="微软雅黑 Light" panose="020B0502040204020203" charset="-122"/>
                  </a:rPr>
                  <a:t>1.0X</a:t>
                </a:r>
                <a:endParaRPr lang="en-US" altLang="zh-CN" sz="1400">
                  <a:solidFill>
                    <a:schemeClr val="tx1"/>
                  </a:solidFill>
                  <a:latin typeface="微软雅黑 Light" panose="020B0502040204020203" charset="-122"/>
                  <a:ea typeface="微软雅黑" panose="020B0503020204020204" pitchFamily="34" charset="-122"/>
                  <a:cs typeface="微软雅黑 Light" panose="020B0502040204020203" charset="-122"/>
                </a:endParaRPr>
              </a:p>
            </p:txBody>
          </p:sp>
          <p:sp>
            <p:nvSpPr>
              <p:cNvPr id="39" name="文本框 38"/>
              <p:cNvSpPr txBox="1"/>
              <p:nvPr>
                <p:custDataLst>
                  <p:tags r:id="rId23"/>
                </p:custDataLst>
              </p:nvPr>
            </p:nvSpPr>
            <p:spPr>
              <a:xfrm>
                <a:off x="678" y="7326"/>
                <a:ext cx="1100" cy="483"/>
              </a:xfrm>
              <a:prstGeom prst="rect">
                <a:avLst/>
              </a:prstGeom>
            </p:spPr>
            <p:txBody>
              <a:bodyPr wrap="square">
                <a:spAutoFit/>
                <a:extLst>
                  <a:ext uri="{4A0BC546-FE56-4ADE-93B0-CB8AF2F6F144}">
                    <wpsdc:textFrameExt xmlns:wpsdc="http://www.wps.cn/officeDocument/2022/drawingmlCustomData" type="text"/>
                  </a:ext>
                </a:extLst>
              </a:bodyPr>
              <a:p>
                <a:pPr algn="r"/>
                <a:r>
                  <a:rPr lang="en-US" altLang="zh-CN" sz="1400">
                    <a:solidFill>
                      <a:schemeClr val="tx1"/>
                    </a:solidFill>
                    <a:latin typeface="微软雅黑 Light" panose="020B0502040204020203" charset="-122"/>
                    <a:ea typeface="微软雅黑" panose="020B0503020204020204" pitchFamily="34" charset="-122"/>
                    <a:cs typeface="微软雅黑 Light" panose="020B0502040204020203" charset="-122"/>
                  </a:rPr>
                  <a:t>0.5X</a:t>
                </a:r>
                <a:endParaRPr lang="en-US" altLang="zh-CN" sz="1400">
                  <a:solidFill>
                    <a:schemeClr val="tx1"/>
                  </a:solidFill>
                  <a:latin typeface="微软雅黑 Light" panose="020B0502040204020203" charset="-122"/>
                  <a:ea typeface="微软雅黑" panose="020B0503020204020204" pitchFamily="34" charset="-122"/>
                  <a:cs typeface="微软雅黑 Light" panose="020B0502040204020203" charset="-122"/>
                </a:endParaRPr>
              </a:p>
            </p:txBody>
          </p:sp>
          <p:sp>
            <p:nvSpPr>
              <p:cNvPr id="40" name="文本框 39"/>
              <p:cNvSpPr txBox="1"/>
              <p:nvPr>
                <p:custDataLst>
                  <p:tags r:id="rId24"/>
                </p:custDataLst>
              </p:nvPr>
            </p:nvSpPr>
            <p:spPr>
              <a:xfrm>
                <a:off x="678" y="7798"/>
                <a:ext cx="1100" cy="483"/>
              </a:xfrm>
              <a:prstGeom prst="rect">
                <a:avLst/>
              </a:prstGeom>
            </p:spPr>
            <p:txBody>
              <a:bodyPr wrap="square">
                <a:spAutoFit/>
                <a:extLst>
                  <a:ext uri="{4A0BC546-FE56-4ADE-93B0-CB8AF2F6F144}">
                    <wpsdc:textFrameExt xmlns:wpsdc="http://www.wps.cn/officeDocument/2022/drawingmlCustomData" type="text"/>
                  </a:ext>
                </a:extLst>
              </a:bodyPr>
              <a:p>
                <a:pPr algn="r"/>
                <a:r>
                  <a:rPr lang="en-US" altLang="zh-CN" sz="1400">
                    <a:solidFill>
                      <a:schemeClr val="tx1"/>
                    </a:solidFill>
                    <a:latin typeface="微软雅黑 Light" panose="020B0502040204020203" charset="-122"/>
                    <a:ea typeface="微软雅黑" panose="020B0503020204020204" pitchFamily="34" charset="-122"/>
                    <a:cs typeface="微软雅黑 Light" panose="020B0502040204020203" charset="-122"/>
                  </a:rPr>
                  <a:t>0</a:t>
                </a:r>
                <a:endParaRPr lang="en-US" altLang="zh-CN" sz="1400">
                  <a:solidFill>
                    <a:schemeClr val="tx1"/>
                  </a:solidFill>
                  <a:latin typeface="微软雅黑 Light" panose="020B0502040204020203" charset="-122"/>
                  <a:ea typeface="微软雅黑" panose="020B0503020204020204" pitchFamily="34" charset="-122"/>
                  <a:cs typeface="微软雅黑 Light" panose="020B0502040204020203" charset="-122"/>
                </a:endParaRPr>
              </a:p>
            </p:txBody>
          </p:sp>
        </p:grpSp>
        <p:sp>
          <p:nvSpPr>
            <p:cNvPr id="43" name="文本框 42"/>
            <p:cNvSpPr txBox="1"/>
            <p:nvPr>
              <p:custDataLst>
                <p:tags r:id="rId25"/>
              </p:custDataLst>
            </p:nvPr>
          </p:nvSpPr>
          <p:spPr>
            <a:xfrm>
              <a:off x="682" y="2420"/>
              <a:ext cx="10249" cy="725"/>
            </a:xfrm>
            <a:prstGeom prst="rect">
              <a:avLst/>
            </a:prstGeom>
            <a:noFill/>
          </p:spPr>
          <p:txBody>
            <a:bodyPr wrap="square" rtlCol="0" anchor="t">
              <a:spAutoFit/>
            </a:bodyPr>
            <a:p>
              <a:pPr algn="ctr"/>
              <a:r>
                <a:rPr lang="en-US" altLang="zh-CN" sz="2400">
                  <a:solidFill>
                    <a:schemeClr val="tx1"/>
                  </a:solidFill>
                  <a:latin typeface="华文新魏" panose="02010800040101010101" charset="-122"/>
                  <a:ea typeface="华文新魏" panose="02010800040101010101" charset="-122"/>
                  <a:cs typeface="华文新魏" panose="02010800040101010101" charset="-122"/>
                  <a:sym typeface="+mn-ea"/>
                </a:rPr>
                <a:t>AI</a:t>
              </a:r>
              <a:r>
                <a:rPr lang="zh-CN" altLang="en-US" sz="2400">
                  <a:solidFill>
                    <a:schemeClr val="tx1"/>
                  </a:solidFill>
                  <a:latin typeface="华文新魏" panose="02010800040101010101" charset="-122"/>
                  <a:ea typeface="华文新魏" panose="02010800040101010101" charset="-122"/>
                  <a:cs typeface="华文新魏" panose="02010800040101010101" charset="-122"/>
                  <a:sym typeface="+mn-ea"/>
                </a:rPr>
                <a:t>提升知识工作者产出量（</a:t>
              </a:r>
              <a:r>
                <a:rPr lang="en-US" altLang="zh-CN" sz="2400">
                  <a:solidFill>
                    <a:schemeClr val="tx1"/>
                  </a:solidFill>
                  <a:latin typeface="华文新魏" panose="02010800040101010101" charset="-122"/>
                  <a:ea typeface="华文新魏" panose="02010800040101010101" charset="-122"/>
                  <a:cs typeface="华文新魏" panose="02010800040101010101" charset="-122"/>
                  <a:sym typeface="+mn-ea"/>
                </a:rPr>
                <a:t>2021-2030</a:t>
              </a:r>
              <a:r>
                <a:rPr lang="zh-CN" altLang="en-US" sz="2400">
                  <a:solidFill>
                    <a:schemeClr val="tx1"/>
                  </a:solidFill>
                  <a:latin typeface="华文新魏" panose="02010800040101010101" charset="-122"/>
                  <a:ea typeface="华文新魏" panose="02010800040101010101" charset="-122"/>
                  <a:cs typeface="华文新魏" panose="02010800040101010101" charset="-122"/>
                  <a:sym typeface="+mn-ea"/>
                </a:rPr>
                <a:t>）</a:t>
              </a:r>
              <a:endParaRPr lang="zh-CN" altLang="en-US" sz="2400">
                <a:solidFill>
                  <a:schemeClr val="tx1"/>
                </a:solidFill>
                <a:latin typeface="华文新魏" panose="02010800040101010101" charset="-122"/>
                <a:ea typeface="华文新魏" panose="02010800040101010101" charset="-122"/>
                <a:cs typeface="华文新魏" panose="02010800040101010101" charset="-122"/>
                <a:sym typeface="+mn-ea"/>
              </a:endParaRPr>
            </a:p>
          </p:txBody>
        </p:sp>
      </p:grpSp>
      <p:grpSp>
        <p:nvGrpSpPr>
          <p:cNvPr id="41" name="组合 40"/>
          <p:cNvGrpSpPr/>
          <p:nvPr/>
        </p:nvGrpSpPr>
        <p:grpSpPr>
          <a:xfrm>
            <a:off x="7358380" y="1974215"/>
            <a:ext cx="4687570" cy="829310"/>
            <a:chOff x="11588" y="3109"/>
            <a:chExt cx="7382" cy="1306"/>
          </a:xfrm>
        </p:grpSpPr>
        <p:grpSp>
          <p:nvGrpSpPr>
            <p:cNvPr id="64" name="组合 63"/>
            <p:cNvGrpSpPr/>
            <p:nvPr/>
          </p:nvGrpSpPr>
          <p:grpSpPr>
            <a:xfrm rot="5400000" flipH="1">
              <a:off x="11659" y="3337"/>
              <a:ext cx="709" cy="851"/>
              <a:chOff x="5362659" y="3928314"/>
              <a:chExt cx="333290" cy="399781"/>
            </a:xfrm>
            <a:gradFill>
              <a:gsLst>
                <a:gs pos="58000">
                  <a:schemeClr val="accent6">
                    <a:lumMod val="40000"/>
                    <a:lumOff val="60000"/>
                  </a:schemeClr>
                </a:gs>
                <a:gs pos="0">
                  <a:schemeClr val="accent6">
                    <a:lumMod val="60000"/>
                    <a:lumOff val="40000"/>
                  </a:schemeClr>
                </a:gs>
                <a:gs pos="100000">
                  <a:schemeClr val="accent6">
                    <a:lumMod val="20000"/>
                    <a:lumOff val="80000"/>
                    <a:alpha val="0"/>
                  </a:schemeClr>
                </a:gs>
              </a:gsLst>
              <a:lin ang="16200000" scaled="0"/>
            </a:gradFill>
            <a:effectLst/>
          </p:grpSpPr>
          <p:sp>
            <p:nvSpPr>
              <p:cNvPr id="65" name="Freeform 6"/>
              <p:cNvSpPr/>
              <p:nvPr>
                <p:custDataLst>
                  <p:tags r:id="rId26"/>
                </p:custDataLst>
              </p:nvPr>
            </p:nvSpPr>
            <p:spPr bwMode="auto">
              <a:xfrm rot="5400000">
                <a:off x="5655033" y="4142269"/>
                <a:ext cx="40916" cy="40915"/>
              </a:xfrm>
              <a:custGeom>
                <a:avLst/>
                <a:gdLst>
                  <a:gd name="T0" fmla="*/ 4 w 20"/>
                  <a:gd name="T1" fmla="*/ 3 h 20"/>
                  <a:gd name="T2" fmla="*/ 4 w 20"/>
                  <a:gd name="T3" fmla="*/ 16 h 20"/>
                  <a:gd name="T4" fmla="*/ 16 w 20"/>
                  <a:gd name="T5" fmla="*/ 16 h 20"/>
                  <a:gd name="T6" fmla="*/ 16 w 20"/>
                  <a:gd name="T7" fmla="*/ 3 h 20"/>
                  <a:gd name="T8" fmla="*/ 4 w 20"/>
                  <a:gd name="T9" fmla="*/ 3 h 20"/>
                </a:gdLst>
                <a:ahLst/>
                <a:cxnLst>
                  <a:cxn ang="0">
                    <a:pos x="T0" y="T1"/>
                  </a:cxn>
                  <a:cxn ang="0">
                    <a:pos x="T2" y="T3"/>
                  </a:cxn>
                  <a:cxn ang="0">
                    <a:pos x="T4" y="T5"/>
                  </a:cxn>
                  <a:cxn ang="0">
                    <a:pos x="T6" y="T7"/>
                  </a:cxn>
                  <a:cxn ang="0">
                    <a:pos x="T8" y="T9"/>
                  </a:cxn>
                </a:cxnLst>
                <a:rect l="0" t="0" r="r" b="b"/>
                <a:pathLst>
                  <a:path w="20" h="20">
                    <a:moveTo>
                      <a:pt x="4" y="3"/>
                    </a:moveTo>
                    <a:cubicBezTo>
                      <a:pt x="0" y="7"/>
                      <a:pt x="0" y="13"/>
                      <a:pt x="4" y="16"/>
                    </a:cubicBezTo>
                    <a:cubicBezTo>
                      <a:pt x="7" y="20"/>
                      <a:pt x="13" y="20"/>
                      <a:pt x="16" y="16"/>
                    </a:cubicBezTo>
                    <a:cubicBezTo>
                      <a:pt x="20" y="13"/>
                      <a:pt x="20" y="7"/>
                      <a:pt x="16" y="3"/>
                    </a:cubicBezTo>
                    <a:cubicBezTo>
                      <a:pt x="13" y="0"/>
                      <a:pt x="7" y="0"/>
                      <a:pt x="4"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66" name="Freeform 7"/>
              <p:cNvSpPr/>
              <p:nvPr>
                <p:custDataLst>
                  <p:tags r:id="rId27"/>
                </p:custDataLst>
              </p:nvPr>
            </p:nvSpPr>
            <p:spPr bwMode="auto">
              <a:xfrm rot="5400000">
                <a:off x="5608151" y="4190856"/>
                <a:ext cx="39211" cy="39211"/>
              </a:xfrm>
              <a:custGeom>
                <a:avLst/>
                <a:gdLst>
                  <a:gd name="T0" fmla="*/ 3 w 19"/>
                  <a:gd name="T1" fmla="*/ 3 h 19"/>
                  <a:gd name="T2" fmla="*/ 3 w 19"/>
                  <a:gd name="T3" fmla="*/ 16 h 19"/>
                  <a:gd name="T4" fmla="*/ 16 w 19"/>
                  <a:gd name="T5" fmla="*/ 16 h 19"/>
                  <a:gd name="T6" fmla="*/ 16 w 19"/>
                  <a:gd name="T7" fmla="*/ 3 h 19"/>
                  <a:gd name="T8" fmla="*/ 3 w 19"/>
                  <a:gd name="T9" fmla="*/ 3 h 19"/>
                </a:gdLst>
                <a:ahLst/>
                <a:cxnLst>
                  <a:cxn ang="0">
                    <a:pos x="T0" y="T1"/>
                  </a:cxn>
                  <a:cxn ang="0">
                    <a:pos x="T2" y="T3"/>
                  </a:cxn>
                  <a:cxn ang="0">
                    <a:pos x="T4" y="T5"/>
                  </a:cxn>
                  <a:cxn ang="0">
                    <a:pos x="T6" y="T7"/>
                  </a:cxn>
                  <a:cxn ang="0">
                    <a:pos x="T8" y="T9"/>
                  </a:cxn>
                </a:cxnLst>
                <a:rect l="0" t="0" r="r" b="b"/>
                <a:pathLst>
                  <a:path w="19" h="19">
                    <a:moveTo>
                      <a:pt x="3" y="3"/>
                    </a:moveTo>
                    <a:cubicBezTo>
                      <a:pt x="0" y="7"/>
                      <a:pt x="0" y="12"/>
                      <a:pt x="3" y="16"/>
                    </a:cubicBezTo>
                    <a:cubicBezTo>
                      <a:pt x="7" y="19"/>
                      <a:pt x="12" y="19"/>
                      <a:pt x="16" y="16"/>
                    </a:cubicBezTo>
                    <a:cubicBezTo>
                      <a:pt x="19" y="12"/>
                      <a:pt x="19" y="7"/>
                      <a:pt x="16" y="3"/>
                    </a:cubicBezTo>
                    <a:cubicBezTo>
                      <a:pt x="12" y="0"/>
                      <a:pt x="7" y="0"/>
                      <a:pt x="3"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67" name="Freeform 8"/>
              <p:cNvSpPr/>
              <p:nvPr>
                <p:custDataLst>
                  <p:tags r:id="rId28"/>
                </p:custDataLst>
              </p:nvPr>
            </p:nvSpPr>
            <p:spPr bwMode="auto">
              <a:xfrm rot="5400000">
                <a:off x="5559990" y="4239018"/>
                <a:ext cx="38359" cy="40915"/>
              </a:xfrm>
              <a:custGeom>
                <a:avLst/>
                <a:gdLst>
                  <a:gd name="T0" fmla="*/ 3 w 19"/>
                  <a:gd name="T1" fmla="*/ 4 h 20"/>
                  <a:gd name="T2" fmla="*/ 3 w 19"/>
                  <a:gd name="T3" fmla="*/ 17 h 20"/>
                  <a:gd name="T4" fmla="*/ 16 w 19"/>
                  <a:gd name="T5" fmla="*/ 17 h 20"/>
                  <a:gd name="T6" fmla="*/ 16 w 19"/>
                  <a:gd name="T7" fmla="*/ 4 h 20"/>
                  <a:gd name="T8" fmla="*/ 3 w 19"/>
                  <a:gd name="T9" fmla="*/ 4 h 20"/>
                </a:gdLst>
                <a:ahLst/>
                <a:cxnLst>
                  <a:cxn ang="0">
                    <a:pos x="T0" y="T1"/>
                  </a:cxn>
                  <a:cxn ang="0">
                    <a:pos x="T2" y="T3"/>
                  </a:cxn>
                  <a:cxn ang="0">
                    <a:pos x="T4" y="T5"/>
                  </a:cxn>
                  <a:cxn ang="0">
                    <a:pos x="T6" y="T7"/>
                  </a:cxn>
                  <a:cxn ang="0">
                    <a:pos x="T8" y="T9"/>
                  </a:cxn>
                </a:cxnLst>
                <a:rect l="0" t="0" r="r" b="b"/>
                <a:pathLst>
                  <a:path w="19" h="20">
                    <a:moveTo>
                      <a:pt x="3" y="4"/>
                    </a:moveTo>
                    <a:cubicBezTo>
                      <a:pt x="0" y="7"/>
                      <a:pt x="0" y="13"/>
                      <a:pt x="3" y="17"/>
                    </a:cubicBezTo>
                    <a:cubicBezTo>
                      <a:pt x="7" y="20"/>
                      <a:pt x="12" y="20"/>
                      <a:pt x="16" y="17"/>
                    </a:cubicBezTo>
                    <a:cubicBezTo>
                      <a:pt x="19" y="13"/>
                      <a:pt x="19" y="7"/>
                      <a:pt x="16" y="4"/>
                    </a:cubicBezTo>
                    <a:cubicBezTo>
                      <a:pt x="12" y="0"/>
                      <a:pt x="7" y="0"/>
                      <a:pt x="3"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68" name="Freeform 9"/>
              <p:cNvSpPr/>
              <p:nvPr>
                <p:custDataLst>
                  <p:tags r:id="rId29"/>
                </p:custDataLst>
              </p:nvPr>
            </p:nvSpPr>
            <p:spPr bwMode="auto">
              <a:xfrm rot="5400000">
                <a:off x="5509273" y="4287179"/>
                <a:ext cx="40916" cy="40915"/>
              </a:xfrm>
              <a:custGeom>
                <a:avLst/>
                <a:gdLst>
                  <a:gd name="T0" fmla="*/ 4 w 20"/>
                  <a:gd name="T1" fmla="*/ 4 h 20"/>
                  <a:gd name="T2" fmla="*/ 4 w 20"/>
                  <a:gd name="T3" fmla="*/ 16 h 20"/>
                  <a:gd name="T4" fmla="*/ 16 w 20"/>
                  <a:gd name="T5" fmla="*/ 16 h 20"/>
                  <a:gd name="T6" fmla="*/ 16 w 20"/>
                  <a:gd name="T7" fmla="*/ 4 h 20"/>
                  <a:gd name="T8" fmla="*/ 4 w 20"/>
                  <a:gd name="T9" fmla="*/ 4 h 20"/>
                </a:gdLst>
                <a:ahLst/>
                <a:cxnLst>
                  <a:cxn ang="0">
                    <a:pos x="T0" y="T1"/>
                  </a:cxn>
                  <a:cxn ang="0">
                    <a:pos x="T2" y="T3"/>
                  </a:cxn>
                  <a:cxn ang="0">
                    <a:pos x="T4" y="T5"/>
                  </a:cxn>
                  <a:cxn ang="0">
                    <a:pos x="T6" y="T7"/>
                  </a:cxn>
                  <a:cxn ang="0">
                    <a:pos x="T8" y="T9"/>
                  </a:cxn>
                </a:cxnLst>
                <a:rect l="0" t="0" r="r" b="b"/>
                <a:pathLst>
                  <a:path w="20" h="20">
                    <a:moveTo>
                      <a:pt x="4" y="4"/>
                    </a:moveTo>
                    <a:cubicBezTo>
                      <a:pt x="0" y="7"/>
                      <a:pt x="0" y="13"/>
                      <a:pt x="4" y="16"/>
                    </a:cubicBezTo>
                    <a:cubicBezTo>
                      <a:pt x="7" y="20"/>
                      <a:pt x="13" y="20"/>
                      <a:pt x="16" y="16"/>
                    </a:cubicBezTo>
                    <a:cubicBezTo>
                      <a:pt x="20" y="13"/>
                      <a:pt x="20" y="7"/>
                      <a:pt x="16" y="4"/>
                    </a:cubicBezTo>
                    <a:cubicBezTo>
                      <a:pt x="13" y="0"/>
                      <a:pt x="7" y="0"/>
                      <a:pt x="4"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69" name="Freeform 10"/>
              <p:cNvSpPr/>
              <p:nvPr>
                <p:custDataLst>
                  <p:tags r:id="rId30"/>
                </p:custDataLst>
              </p:nvPr>
            </p:nvSpPr>
            <p:spPr bwMode="auto">
              <a:xfrm rot="5400000">
                <a:off x="5363085" y="4141843"/>
                <a:ext cx="40916" cy="41768"/>
              </a:xfrm>
              <a:custGeom>
                <a:avLst/>
                <a:gdLst>
                  <a:gd name="T0" fmla="*/ 4 w 20"/>
                  <a:gd name="T1" fmla="*/ 17 h 20"/>
                  <a:gd name="T2" fmla="*/ 4 w 20"/>
                  <a:gd name="T3" fmla="*/ 4 h 20"/>
                  <a:gd name="T4" fmla="*/ 16 w 20"/>
                  <a:gd name="T5" fmla="*/ 4 h 20"/>
                  <a:gd name="T6" fmla="*/ 16 w 20"/>
                  <a:gd name="T7" fmla="*/ 17 h 20"/>
                  <a:gd name="T8" fmla="*/ 4 w 20"/>
                  <a:gd name="T9" fmla="*/ 17 h 20"/>
                </a:gdLst>
                <a:ahLst/>
                <a:cxnLst>
                  <a:cxn ang="0">
                    <a:pos x="T0" y="T1"/>
                  </a:cxn>
                  <a:cxn ang="0">
                    <a:pos x="T2" y="T3"/>
                  </a:cxn>
                  <a:cxn ang="0">
                    <a:pos x="T4" y="T5"/>
                  </a:cxn>
                  <a:cxn ang="0">
                    <a:pos x="T6" y="T7"/>
                  </a:cxn>
                  <a:cxn ang="0">
                    <a:pos x="T8" y="T9"/>
                  </a:cxn>
                </a:cxnLst>
                <a:rect l="0" t="0" r="r" b="b"/>
                <a:pathLst>
                  <a:path w="20" h="20">
                    <a:moveTo>
                      <a:pt x="4" y="17"/>
                    </a:moveTo>
                    <a:cubicBezTo>
                      <a:pt x="0" y="13"/>
                      <a:pt x="0" y="7"/>
                      <a:pt x="4" y="4"/>
                    </a:cubicBezTo>
                    <a:cubicBezTo>
                      <a:pt x="7" y="0"/>
                      <a:pt x="13" y="0"/>
                      <a:pt x="16" y="4"/>
                    </a:cubicBezTo>
                    <a:cubicBezTo>
                      <a:pt x="20" y="7"/>
                      <a:pt x="20" y="13"/>
                      <a:pt x="16" y="17"/>
                    </a:cubicBezTo>
                    <a:cubicBezTo>
                      <a:pt x="13" y="20"/>
                      <a:pt x="7" y="20"/>
                      <a:pt x="4" y="17"/>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70" name="Freeform 11"/>
              <p:cNvSpPr/>
              <p:nvPr>
                <p:custDataLst>
                  <p:tags r:id="rId31"/>
                </p:custDataLst>
              </p:nvPr>
            </p:nvSpPr>
            <p:spPr bwMode="auto">
              <a:xfrm rot="5400000">
                <a:off x="5412098" y="4190856"/>
                <a:ext cx="39211" cy="39211"/>
              </a:xfrm>
              <a:custGeom>
                <a:avLst/>
                <a:gdLst>
                  <a:gd name="T0" fmla="*/ 3 w 19"/>
                  <a:gd name="T1" fmla="*/ 16 h 19"/>
                  <a:gd name="T2" fmla="*/ 3 w 19"/>
                  <a:gd name="T3" fmla="*/ 3 h 19"/>
                  <a:gd name="T4" fmla="*/ 16 w 19"/>
                  <a:gd name="T5" fmla="*/ 3 h 19"/>
                  <a:gd name="T6" fmla="*/ 16 w 19"/>
                  <a:gd name="T7" fmla="*/ 16 h 19"/>
                  <a:gd name="T8" fmla="*/ 3 w 19"/>
                  <a:gd name="T9" fmla="*/ 16 h 19"/>
                </a:gdLst>
                <a:ahLst/>
                <a:cxnLst>
                  <a:cxn ang="0">
                    <a:pos x="T0" y="T1"/>
                  </a:cxn>
                  <a:cxn ang="0">
                    <a:pos x="T2" y="T3"/>
                  </a:cxn>
                  <a:cxn ang="0">
                    <a:pos x="T4" y="T5"/>
                  </a:cxn>
                  <a:cxn ang="0">
                    <a:pos x="T6" y="T7"/>
                  </a:cxn>
                  <a:cxn ang="0">
                    <a:pos x="T8" y="T9"/>
                  </a:cxn>
                </a:cxnLst>
                <a:rect l="0" t="0" r="r" b="b"/>
                <a:pathLst>
                  <a:path w="19" h="19">
                    <a:moveTo>
                      <a:pt x="3" y="16"/>
                    </a:moveTo>
                    <a:cubicBezTo>
                      <a:pt x="0" y="12"/>
                      <a:pt x="0" y="7"/>
                      <a:pt x="3" y="3"/>
                    </a:cubicBezTo>
                    <a:cubicBezTo>
                      <a:pt x="7" y="0"/>
                      <a:pt x="12" y="0"/>
                      <a:pt x="16" y="3"/>
                    </a:cubicBezTo>
                    <a:cubicBezTo>
                      <a:pt x="19" y="7"/>
                      <a:pt x="19" y="12"/>
                      <a:pt x="16" y="16"/>
                    </a:cubicBezTo>
                    <a:cubicBezTo>
                      <a:pt x="12" y="19"/>
                      <a:pt x="7" y="19"/>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71" name="Freeform 12"/>
              <p:cNvSpPr/>
              <p:nvPr>
                <p:custDataLst>
                  <p:tags r:id="rId32"/>
                </p:custDataLst>
              </p:nvPr>
            </p:nvSpPr>
            <p:spPr bwMode="auto">
              <a:xfrm rot="5400000">
                <a:off x="5461112" y="4239018"/>
                <a:ext cx="38359" cy="40915"/>
              </a:xfrm>
              <a:custGeom>
                <a:avLst/>
                <a:gdLst>
                  <a:gd name="T0" fmla="*/ 3 w 19"/>
                  <a:gd name="T1" fmla="*/ 16 h 20"/>
                  <a:gd name="T2" fmla="*/ 3 w 19"/>
                  <a:gd name="T3" fmla="*/ 3 h 20"/>
                  <a:gd name="T4" fmla="*/ 16 w 19"/>
                  <a:gd name="T5" fmla="*/ 3 h 20"/>
                  <a:gd name="T6" fmla="*/ 16 w 19"/>
                  <a:gd name="T7" fmla="*/ 16 h 20"/>
                  <a:gd name="T8" fmla="*/ 3 w 19"/>
                  <a:gd name="T9" fmla="*/ 16 h 20"/>
                </a:gdLst>
                <a:ahLst/>
                <a:cxnLst>
                  <a:cxn ang="0">
                    <a:pos x="T0" y="T1"/>
                  </a:cxn>
                  <a:cxn ang="0">
                    <a:pos x="T2" y="T3"/>
                  </a:cxn>
                  <a:cxn ang="0">
                    <a:pos x="T4" y="T5"/>
                  </a:cxn>
                  <a:cxn ang="0">
                    <a:pos x="T6" y="T7"/>
                  </a:cxn>
                  <a:cxn ang="0">
                    <a:pos x="T8" y="T9"/>
                  </a:cxn>
                </a:cxnLst>
                <a:rect l="0" t="0" r="r" b="b"/>
                <a:pathLst>
                  <a:path w="19" h="20">
                    <a:moveTo>
                      <a:pt x="3" y="16"/>
                    </a:moveTo>
                    <a:cubicBezTo>
                      <a:pt x="0" y="13"/>
                      <a:pt x="0" y="7"/>
                      <a:pt x="3" y="3"/>
                    </a:cubicBezTo>
                    <a:cubicBezTo>
                      <a:pt x="7" y="0"/>
                      <a:pt x="12" y="0"/>
                      <a:pt x="16" y="3"/>
                    </a:cubicBezTo>
                    <a:cubicBezTo>
                      <a:pt x="19" y="7"/>
                      <a:pt x="19" y="13"/>
                      <a:pt x="16" y="16"/>
                    </a:cubicBezTo>
                    <a:cubicBezTo>
                      <a:pt x="12" y="20"/>
                      <a:pt x="7" y="20"/>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72" name="Freeform 13"/>
              <p:cNvSpPr/>
              <p:nvPr>
                <p:custDataLst>
                  <p:tags r:id="rId33"/>
                </p:custDataLst>
              </p:nvPr>
            </p:nvSpPr>
            <p:spPr bwMode="auto">
              <a:xfrm rot="5400000">
                <a:off x="5509273" y="4287179"/>
                <a:ext cx="40916" cy="40915"/>
              </a:xfrm>
              <a:custGeom>
                <a:avLst/>
                <a:gdLst>
                  <a:gd name="T0" fmla="*/ 4 w 20"/>
                  <a:gd name="T1" fmla="*/ 16 h 20"/>
                  <a:gd name="T2" fmla="*/ 4 w 20"/>
                  <a:gd name="T3" fmla="*/ 4 h 20"/>
                  <a:gd name="T4" fmla="*/ 16 w 20"/>
                  <a:gd name="T5" fmla="*/ 4 h 20"/>
                  <a:gd name="T6" fmla="*/ 16 w 20"/>
                  <a:gd name="T7" fmla="*/ 16 h 20"/>
                  <a:gd name="T8" fmla="*/ 4 w 20"/>
                  <a:gd name="T9" fmla="*/ 16 h 20"/>
                </a:gdLst>
                <a:ahLst/>
                <a:cxnLst>
                  <a:cxn ang="0">
                    <a:pos x="T0" y="T1"/>
                  </a:cxn>
                  <a:cxn ang="0">
                    <a:pos x="T2" y="T3"/>
                  </a:cxn>
                  <a:cxn ang="0">
                    <a:pos x="T4" y="T5"/>
                  </a:cxn>
                  <a:cxn ang="0">
                    <a:pos x="T6" y="T7"/>
                  </a:cxn>
                  <a:cxn ang="0">
                    <a:pos x="T8" y="T9"/>
                  </a:cxn>
                </a:cxnLst>
                <a:rect l="0" t="0" r="r" b="b"/>
                <a:pathLst>
                  <a:path w="20" h="20">
                    <a:moveTo>
                      <a:pt x="4" y="16"/>
                    </a:moveTo>
                    <a:cubicBezTo>
                      <a:pt x="0" y="13"/>
                      <a:pt x="0" y="7"/>
                      <a:pt x="4" y="4"/>
                    </a:cubicBezTo>
                    <a:cubicBezTo>
                      <a:pt x="7" y="0"/>
                      <a:pt x="13" y="0"/>
                      <a:pt x="16" y="4"/>
                    </a:cubicBezTo>
                    <a:cubicBezTo>
                      <a:pt x="20" y="7"/>
                      <a:pt x="20" y="13"/>
                      <a:pt x="16" y="16"/>
                    </a:cubicBezTo>
                    <a:cubicBezTo>
                      <a:pt x="13" y="20"/>
                      <a:pt x="7" y="20"/>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73" name="Freeform 14"/>
              <p:cNvSpPr/>
              <p:nvPr>
                <p:custDataLst>
                  <p:tags r:id="rId34"/>
                </p:custDataLst>
              </p:nvPr>
            </p:nvSpPr>
            <p:spPr bwMode="auto">
              <a:xfrm rot="5400000">
                <a:off x="5656312" y="4035292"/>
                <a:ext cx="38359" cy="40915"/>
              </a:xfrm>
              <a:custGeom>
                <a:avLst/>
                <a:gdLst>
                  <a:gd name="T0" fmla="*/ 3 w 19"/>
                  <a:gd name="T1" fmla="*/ 3 h 20"/>
                  <a:gd name="T2" fmla="*/ 3 w 19"/>
                  <a:gd name="T3" fmla="*/ 16 h 20"/>
                  <a:gd name="T4" fmla="*/ 16 w 19"/>
                  <a:gd name="T5" fmla="*/ 16 h 20"/>
                  <a:gd name="T6" fmla="*/ 16 w 19"/>
                  <a:gd name="T7" fmla="*/ 3 h 20"/>
                  <a:gd name="T8" fmla="*/ 3 w 19"/>
                  <a:gd name="T9" fmla="*/ 3 h 20"/>
                </a:gdLst>
                <a:ahLst/>
                <a:cxnLst>
                  <a:cxn ang="0">
                    <a:pos x="T0" y="T1"/>
                  </a:cxn>
                  <a:cxn ang="0">
                    <a:pos x="T2" y="T3"/>
                  </a:cxn>
                  <a:cxn ang="0">
                    <a:pos x="T4" y="T5"/>
                  </a:cxn>
                  <a:cxn ang="0">
                    <a:pos x="T6" y="T7"/>
                  </a:cxn>
                  <a:cxn ang="0">
                    <a:pos x="T8" y="T9"/>
                  </a:cxn>
                </a:cxnLst>
                <a:rect l="0" t="0" r="r" b="b"/>
                <a:pathLst>
                  <a:path w="19" h="20">
                    <a:moveTo>
                      <a:pt x="3" y="3"/>
                    </a:moveTo>
                    <a:cubicBezTo>
                      <a:pt x="0" y="7"/>
                      <a:pt x="0" y="13"/>
                      <a:pt x="3" y="16"/>
                    </a:cubicBezTo>
                    <a:cubicBezTo>
                      <a:pt x="7" y="20"/>
                      <a:pt x="12" y="20"/>
                      <a:pt x="16" y="16"/>
                    </a:cubicBezTo>
                    <a:cubicBezTo>
                      <a:pt x="19" y="13"/>
                      <a:pt x="19" y="7"/>
                      <a:pt x="16" y="3"/>
                    </a:cubicBezTo>
                    <a:cubicBezTo>
                      <a:pt x="12" y="0"/>
                      <a:pt x="7" y="0"/>
                      <a:pt x="3"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74" name="Freeform 15"/>
              <p:cNvSpPr/>
              <p:nvPr>
                <p:custDataLst>
                  <p:tags r:id="rId35"/>
                </p:custDataLst>
              </p:nvPr>
            </p:nvSpPr>
            <p:spPr bwMode="auto">
              <a:xfrm rot="5400000">
                <a:off x="5607725" y="4083879"/>
                <a:ext cx="40064" cy="39211"/>
              </a:xfrm>
              <a:custGeom>
                <a:avLst/>
                <a:gdLst>
                  <a:gd name="T0" fmla="*/ 4 w 20"/>
                  <a:gd name="T1" fmla="*/ 3 h 19"/>
                  <a:gd name="T2" fmla="*/ 4 w 20"/>
                  <a:gd name="T3" fmla="*/ 16 h 19"/>
                  <a:gd name="T4" fmla="*/ 17 w 20"/>
                  <a:gd name="T5" fmla="*/ 16 h 19"/>
                  <a:gd name="T6" fmla="*/ 17 w 20"/>
                  <a:gd name="T7" fmla="*/ 3 h 19"/>
                  <a:gd name="T8" fmla="*/ 4 w 20"/>
                  <a:gd name="T9" fmla="*/ 3 h 19"/>
                </a:gdLst>
                <a:ahLst/>
                <a:cxnLst>
                  <a:cxn ang="0">
                    <a:pos x="T0" y="T1"/>
                  </a:cxn>
                  <a:cxn ang="0">
                    <a:pos x="T2" y="T3"/>
                  </a:cxn>
                  <a:cxn ang="0">
                    <a:pos x="T4" y="T5"/>
                  </a:cxn>
                  <a:cxn ang="0">
                    <a:pos x="T6" y="T7"/>
                  </a:cxn>
                  <a:cxn ang="0">
                    <a:pos x="T8" y="T9"/>
                  </a:cxn>
                </a:cxnLst>
                <a:rect l="0" t="0" r="r" b="b"/>
                <a:pathLst>
                  <a:path w="20" h="19">
                    <a:moveTo>
                      <a:pt x="4" y="3"/>
                    </a:moveTo>
                    <a:cubicBezTo>
                      <a:pt x="0" y="7"/>
                      <a:pt x="0" y="12"/>
                      <a:pt x="4" y="16"/>
                    </a:cubicBezTo>
                    <a:cubicBezTo>
                      <a:pt x="7" y="19"/>
                      <a:pt x="13" y="19"/>
                      <a:pt x="17" y="16"/>
                    </a:cubicBezTo>
                    <a:cubicBezTo>
                      <a:pt x="20" y="12"/>
                      <a:pt x="20" y="7"/>
                      <a:pt x="17" y="3"/>
                    </a:cubicBezTo>
                    <a:cubicBezTo>
                      <a:pt x="13" y="0"/>
                      <a:pt x="7" y="0"/>
                      <a:pt x="4"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75" name="Freeform 16"/>
              <p:cNvSpPr/>
              <p:nvPr>
                <p:custDataLst>
                  <p:tags r:id="rId36"/>
                </p:custDataLst>
              </p:nvPr>
            </p:nvSpPr>
            <p:spPr bwMode="auto">
              <a:xfrm rot="5400000">
                <a:off x="5558712" y="4132040"/>
                <a:ext cx="40916" cy="40915"/>
              </a:xfrm>
              <a:custGeom>
                <a:avLst/>
                <a:gdLst>
                  <a:gd name="T0" fmla="*/ 4 w 20"/>
                  <a:gd name="T1" fmla="*/ 4 h 20"/>
                  <a:gd name="T2" fmla="*/ 4 w 20"/>
                  <a:gd name="T3" fmla="*/ 17 h 20"/>
                  <a:gd name="T4" fmla="*/ 16 w 20"/>
                  <a:gd name="T5" fmla="*/ 17 h 20"/>
                  <a:gd name="T6" fmla="*/ 16 w 20"/>
                  <a:gd name="T7" fmla="*/ 4 h 20"/>
                  <a:gd name="T8" fmla="*/ 4 w 20"/>
                  <a:gd name="T9" fmla="*/ 4 h 20"/>
                </a:gdLst>
                <a:ahLst/>
                <a:cxnLst>
                  <a:cxn ang="0">
                    <a:pos x="T0" y="T1"/>
                  </a:cxn>
                  <a:cxn ang="0">
                    <a:pos x="T2" y="T3"/>
                  </a:cxn>
                  <a:cxn ang="0">
                    <a:pos x="T4" y="T5"/>
                  </a:cxn>
                  <a:cxn ang="0">
                    <a:pos x="T6" y="T7"/>
                  </a:cxn>
                  <a:cxn ang="0">
                    <a:pos x="T8" y="T9"/>
                  </a:cxn>
                </a:cxnLst>
                <a:rect l="0" t="0" r="r" b="b"/>
                <a:pathLst>
                  <a:path w="20" h="20">
                    <a:moveTo>
                      <a:pt x="4" y="4"/>
                    </a:moveTo>
                    <a:cubicBezTo>
                      <a:pt x="0" y="7"/>
                      <a:pt x="0" y="13"/>
                      <a:pt x="4" y="17"/>
                    </a:cubicBezTo>
                    <a:cubicBezTo>
                      <a:pt x="7" y="20"/>
                      <a:pt x="13" y="20"/>
                      <a:pt x="16" y="17"/>
                    </a:cubicBezTo>
                    <a:cubicBezTo>
                      <a:pt x="20" y="13"/>
                      <a:pt x="20" y="7"/>
                      <a:pt x="16" y="4"/>
                    </a:cubicBezTo>
                    <a:cubicBezTo>
                      <a:pt x="13" y="0"/>
                      <a:pt x="7" y="0"/>
                      <a:pt x="4"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76" name="Freeform 17"/>
              <p:cNvSpPr/>
              <p:nvPr>
                <p:custDataLst>
                  <p:tags r:id="rId37"/>
                </p:custDataLst>
              </p:nvPr>
            </p:nvSpPr>
            <p:spPr bwMode="auto">
              <a:xfrm rot="5400000">
                <a:off x="5509273" y="4180627"/>
                <a:ext cx="40916" cy="40915"/>
              </a:xfrm>
              <a:custGeom>
                <a:avLst/>
                <a:gdLst>
                  <a:gd name="T0" fmla="*/ 3 w 20"/>
                  <a:gd name="T1" fmla="*/ 4 h 20"/>
                  <a:gd name="T2" fmla="*/ 3 w 20"/>
                  <a:gd name="T3" fmla="*/ 16 h 20"/>
                  <a:gd name="T4" fmla="*/ 16 w 20"/>
                  <a:gd name="T5" fmla="*/ 16 h 20"/>
                  <a:gd name="T6" fmla="*/ 16 w 20"/>
                  <a:gd name="T7" fmla="*/ 4 h 20"/>
                  <a:gd name="T8" fmla="*/ 3 w 20"/>
                  <a:gd name="T9" fmla="*/ 4 h 20"/>
                </a:gdLst>
                <a:ahLst/>
                <a:cxnLst>
                  <a:cxn ang="0">
                    <a:pos x="T0" y="T1"/>
                  </a:cxn>
                  <a:cxn ang="0">
                    <a:pos x="T2" y="T3"/>
                  </a:cxn>
                  <a:cxn ang="0">
                    <a:pos x="T4" y="T5"/>
                  </a:cxn>
                  <a:cxn ang="0">
                    <a:pos x="T6" y="T7"/>
                  </a:cxn>
                  <a:cxn ang="0">
                    <a:pos x="T8" y="T9"/>
                  </a:cxn>
                </a:cxnLst>
                <a:rect l="0" t="0" r="r" b="b"/>
                <a:pathLst>
                  <a:path w="20" h="20">
                    <a:moveTo>
                      <a:pt x="3" y="4"/>
                    </a:moveTo>
                    <a:cubicBezTo>
                      <a:pt x="0" y="7"/>
                      <a:pt x="0" y="13"/>
                      <a:pt x="3" y="16"/>
                    </a:cubicBezTo>
                    <a:cubicBezTo>
                      <a:pt x="7" y="20"/>
                      <a:pt x="13" y="20"/>
                      <a:pt x="16" y="16"/>
                    </a:cubicBezTo>
                    <a:cubicBezTo>
                      <a:pt x="20" y="13"/>
                      <a:pt x="20" y="7"/>
                      <a:pt x="16" y="4"/>
                    </a:cubicBezTo>
                    <a:cubicBezTo>
                      <a:pt x="13" y="0"/>
                      <a:pt x="7" y="0"/>
                      <a:pt x="3"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77" name="Freeform 18"/>
              <p:cNvSpPr/>
              <p:nvPr>
                <p:custDataLst>
                  <p:tags r:id="rId38"/>
                </p:custDataLst>
              </p:nvPr>
            </p:nvSpPr>
            <p:spPr bwMode="auto">
              <a:xfrm rot="5400000">
                <a:off x="5364363" y="4034866"/>
                <a:ext cx="38359" cy="41768"/>
              </a:xfrm>
              <a:custGeom>
                <a:avLst/>
                <a:gdLst>
                  <a:gd name="T0" fmla="*/ 3 w 19"/>
                  <a:gd name="T1" fmla="*/ 17 h 20"/>
                  <a:gd name="T2" fmla="*/ 3 w 19"/>
                  <a:gd name="T3" fmla="*/ 4 h 20"/>
                  <a:gd name="T4" fmla="*/ 16 w 19"/>
                  <a:gd name="T5" fmla="*/ 4 h 20"/>
                  <a:gd name="T6" fmla="*/ 16 w 19"/>
                  <a:gd name="T7" fmla="*/ 17 h 20"/>
                  <a:gd name="T8" fmla="*/ 3 w 19"/>
                  <a:gd name="T9" fmla="*/ 17 h 20"/>
                </a:gdLst>
                <a:ahLst/>
                <a:cxnLst>
                  <a:cxn ang="0">
                    <a:pos x="T0" y="T1"/>
                  </a:cxn>
                  <a:cxn ang="0">
                    <a:pos x="T2" y="T3"/>
                  </a:cxn>
                  <a:cxn ang="0">
                    <a:pos x="T4" y="T5"/>
                  </a:cxn>
                  <a:cxn ang="0">
                    <a:pos x="T6" y="T7"/>
                  </a:cxn>
                  <a:cxn ang="0">
                    <a:pos x="T8" y="T9"/>
                  </a:cxn>
                </a:cxnLst>
                <a:rect l="0" t="0" r="r" b="b"/>
                <a:pathLst>
                  <a:path w="19" h="20">
                    <a:moveTo>
                      <a:pt x="3" y="17"/>
                    </a:moveTo>
                    <a:cubicBezTo>
                      <a:pt x="0" y="13"/>
                      <a:pt x="0" y="7"/>
                      <a:pt x="3" y="4"/>
                    </a:cubicBezTo>
                    <a:cubicBezTo>
                      <a:pt x="7" y="0"/>
                      <a:pt x="12" y="0"/>
                      <a:pt x="16" y="4"/>
                    </a:cubicBezTo>
                    <a:cubicBezTo>
                      <a:pt x="19" y="7"/>
                      <a:pt x="19" y="13"/>
                      <a:pt x="16" y="17"/>
                    </a:cubicBezTo>
                    <a:cubicBezTo>
                      <a:pt x="12" y="20"/>
                      <a:pt x="7" y="20"/>
                      <a:pt x="3" y="17"/>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78" name="Freeform 19"/>
              <p:cNvSpPr/>
              <p:nvPr>
                <p:custDataLst>
                  <p:tags r:id="rId39"/>
                </p:custDataLst>
              </p:nvPr>
            </p:nvSpPr>
            <p:spPr bwMode="auto">
              <a:xfrm rot="5400000">
                <a:off x="5411672" y="4083879"/>
                <a:ext cx="40064" cy="39211"/>
              </a:xfrm>
              <a:custGeom>
                <a:avLst/>
                <a:gdLst>
                  <a:gd name="T0" fmla="*/ 4 w 20"/>
                  <a:gd name="T1" fmla="*/ 16 h 19"/>
                  <a:gd name="T2" fmla="*/ 4 w 20"/>
                  <a:gd name="T3" fmla="*/ 3 h 19"/>
                  <a:gd name="T4" fmla="*/ 17 w 20"/>
                  <a:gd name="T5" fmla="*/ 3 h 19"/>
                  <a:gd name="T6" fmla="*/ 17 w 20"/>
                  <a:gd name="T7" fmla="*/ 16 h 19"/>
                  <a:gd name="T8" fmla="*/ 4 w 20"/>
                  <a:gd name="T9" fmla="*/ 16 h 19"/>
                </a:gdLst>
                <a:ahLst/>
                <a:cxnLst>
                  <a:cxn ang="0">
                    <a:pos x="T0" y="T1"/>
                  </a:cxn>
                  <a:cxn ang="0">
                    <a:pos x="T2" y="T3"/>
                  </a:cxn>
                  <a:cxn ang="0">
                    <a:pos x="T4" y="T5"/>
                  </a:cxn>
                  <a:cxn ang="0">
                    <a:pos x="T6" y="T7"/>
                  </a:cxn>
                  <a:cxn ang="0">
                    <a:pos x="T8" y="T9"/>
                  </a:cxn>
                </a:cxnLst>
                <a:rect l="0" t="0" r="r" b="b"/>
                <a:pathLst>
                  <a:path w="20" h="19">
                    <a:moveTo>
                      <a:pt x="4" y="16"/>
                    </a:moveTo>
                    <a:cubicBezTo>
                      <a:pt x="0" y="12"/>
                      <a:pt x="0" y="7"/>
                      <a:pt x="4" y="3"/>
                    </a:cubicBezTo>
                    <a:cubicBezTo>
                      <a:pt x="7" y="0"/>
                      <a:pt x="13" y="0"/>
                      <a:pt x="17" y="3"/>
                    </a:cubicBezTo>
                    <a:cubicBezTo>
                      <a:pt x="20" y="7"/>
                      <a:pt x="20" y="12"/>
                      <a:pt x="17" y="16"/>
                    </a:cubicBezTo>
                    <a:cubicBezTo>
                      <a:pt x="13" y="19"/>
                      <a:pt x="7" y="19"/>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79" name="Freeform 20"/>
              <p:cNvSpPr/>
              <p:nvPr>
                <p:custDataLst>
                  <p:tags r:id="rId40"/>
                </p:custDataLst>
              </p:nvPr>
            </p:nvSpPr>
            <p:spPr bwMode="auto">
              <a:xfrm rot="5400000">
                <a:off x="5459833" y="4132040"/>
                <a:ext cx="40916" cy="40915"/>
              </a:xfrm>
              <a:custGeom>
                <a:avLst/>
                <a:gdLst>
                  <a:gd name="T0" fmla="*/ 4 w 20"/>
                  <a:gd name="T1" fmla="*/ 16 h 20"/>
                  <a:gd name="T2" fmla="*/ 4 w 20"/>
                  <a:gd name="T3" fmla="*/ 3 h 20"/>
                  <a:gd name="T4" fmla="*/ 16 w 20"/>
                  <a:gd name="T5" fmla="*/ 3 h 20"/>
                  <a:gd name="T6" fmla="*/ 16 w 20"/>
                  <a:gd name="T7" fmla="*/ 16 h 20"/>
                  <a:gd name="T8" fmla="*/ 4 w 20"/>
                  <a:gd name="T9" fmla="*/ 16 h 20"/>
                </a:gdLst>
                <a:ahLst/>
                <a:cxnLst>
                  <a:cxn ang="0">
                    <a:pos x="T0" y="T1"/>
                  </a:cxn>
                  <a:cxn ang="0">
                    <a:pos x="T2" y="T3"/>
                  </a:cxn>
                  <a:cxn ang="0">
                    <a:pos x="T4" y="T5"/>
                  </a:cxn>
                  <a:cxn ang="0">
                    <a:pos x="T6" y="T7"/>
                  </a:cxn>
                  <a:cxn ang="0">
                    <a:pos x="T8" y="T9"/>
                  </a:cxn>
                </a:cxnLst>
                <a:rect l="0" t="0" r="r" b="b"/>
                <a:pathLst>
                  <a:path w="20" h="20">
                    <a:moveTo>
                      <a:pt x="4" y="16"/>
                    </a:moveTo>
                    <a:cubicBezTo>
                      <a:pt x="0" y="13"/>
                      <a:pt x="0" y="7"/>
                      <a:pt x="4" y="3"/>
                    </a:cubicBezTo>
                    <a:cubicBezTo>
                      <a:pt x="7" y="0"/>
                      <a:pt x="13" y="0"/>
                      <a:pt x="16" y="3"/>
                    </a:cubicBezTo>
                    <a:cubicBezTo>
                      <a:pt x="20" y="7"/>
                      <a:pt x="20" y="13"/>
                      <a:pt x="16" y="16"/>
                    </a:cubicBezTo>
                    <a:cubicBezTo>
                      <a:pt x="13" y="20"/>
                      <a:pt x="7" y="20"/>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81" name="Freeform 21"/>
              <p:cNvSpPr/>
              <p:nvPr>
                <p:custDataLst>
                  <p:tags r:id="rId41"/>
                </p:custDataLst>
              </p:nvPr>
            </p:nvSpPr>
            <p:spPr bwMode="auto">
              <a:xfrm rot="5400000">
                <a:off x="5509273" y="4180627"/>
                <a:ext cx="40916" cy="40915"/>
              </a:xfrm>
              <a:custGeom>
                <a:avLst/>
                <a:gdLst>
                  <a:gd name="T0" fmla="*/ 3 w 20"/>
                  <a:gd name="T1" fmla="*/ 16 h 20"/>
                  <a:gd name="T2" fmla="*/ 3 w 20"/>
                  <a:gd name="T3" fmla="*/ 4 h 20"/>
                  <a:gd name="T4" fmla="*/ 16 w 20"/>
                  <a:gd name="T5" fmla="*/ 4 h 20"/>
                  <a:gd name="T6" fmla="*/ 16 w 20"/>
                  <a:gd name="T7" fmla="*/ 16 h 20"/>
                  <a:gd name="T8" fmla="*/ 3 w 20"/>
                  <a:gd name="T9" fmla="*/ 16 h 20"/>
                </a:gdLst>
                <a:ahLst/>
                <a:cxnLst>
                  <a:cxn ang="0">
                    <a:pos x="T0" y="T1"/>
                  </a:cxn>
                  <a:cxn ang="0">
                    <a:pos x="T2" y="T3"/>
                  </a:cxn>
                  <a:cxn ang="0">
                    <a:pos x="T4" y="T5"/>
                  </a:cxn>
                  <a:cxn ang="0">
                    <a:pos x="T6" y="T7"/>
                  </a:cxn>
                  <a:cxn ang="0">
                    <a:pos x="T8" y="T9"/>
                  </a:cxn>
                </a:cxnLst>
                <a:rect l="0" t="0" r="r" b="b"/>
                <a:pathLst>
                  <a:path w="20" h="20">
                    <a:moveTo>
                      <a:pt x="3" y="16"/>
                    </a:moveTo>
                    <a:cubicBezTo>
                      <a:pt x="0" y="13"/>
                      <a:pt x="0" y="7"/>
                      <a:pt x="3" y="4"/>
                    </a:cubicBezTo>
                    <a:cubicBezTo>
                      <a:pt x="7" y="0"/>
                      <a:pt x="13" y="0"/>
                      <a:pt x="16" y="4"/>
                    </a:cubicBezTo>
                    <a:cubicBezTo>
                      <a:pt x="20" y="7"/>
                      <a:pt x="20" y="13"/>
                      <a:pt x="16" y="16"/>
                    </a:cubicBezTo>
                    <a:cubicBezTo>
                      <a:pt x="13" y="20"/>
                      <a:pt x="7" y="20"/>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82" name="Freeform 22"/>
              <p:cNvSpPr/>
              <p:nvPr>
                <p:custDataLst>
                  <p:tags r:id="rId42"/>
                </p:custDataLst>
              </p:nvPr>
            </p:nvSpPr>
            <p:spPr bwMode="auto">
              <a:xfrm rot="5400000">
                <a:off x="5655033" y="3928314"/>
                <a:ext cx="40916" cy="40915"/>
              </a:xfrm>
              <a:custGeom>
                <a:avLst/>
                <a:gdLst>
                  <a:gd name="T0" fmla="*/ 4 w 20"/>
                  <a:gd name="T1" fmla="*/ 3 h 20"/>
                  <a:gd name="T2" fmla="*/ 4 w 20"/>
                  <a:gd name="T3" fmla="*/ 16 h 20"/>
                  <a:gd name="T4" fmla="*/ 16 w 20"/>
                  <a:gd name="T5" fmla="*/ 16 h 20"/>
                  <a:gd name="T6" fmla="*/ 16 w 20"/>
                  <a:gd name="T7" fmla="*/ 3 h 20"/>
                  <a:gd name="T8" fmla="*/ 4 w 20"/>
                  <a:gd name="T9" fmla="*/ 3 h 20"/>
                </a:gdLst>
                <a:ahLst/>
                <a:cxnLst>
                  <a:cxn ang="0">
                    <a:pos x="T0" y="T1"/>
                  </a:cxn>
                  <a:cxn ang="0">
                    <a:pos x="T2" y="T3"/>
                  </a:cxn>
                  <a:cxn ang="0">
                    <a:pos x="T4" y="T5"/>
                  </a:cxn>
                  <a:cxn ang="0">
                    <a:pos x="T6" y="T7"/>
                  </a:cxn>
                  <a:cxn ang="0">
                    <a:pos x="T8" y="T9"/>
                  </a:cxn>
                </a:cxnLst>
                <a:rect l="0" t="0" r="r" b="b"/>
                <a:pathLst>
                  <a:path w="20" h="20">
                    <a:moveTo>
                      <a:pt x="4" y="3"/>
                    </a:moveTo>
                    <a:cubicBezTo>
                      <a:pt x="0" y="7"/>
                      <a:pt x="0" y="13"/>
                      <a:pt x="4" y="16"/>
                    </a:cubicBezTo>
                    <a:cubicBezTo>
                      <a:pt x="7" y="20"/>
                      <a:pt x="13" y="20"/>
                      <a:pt x="16" y="16"/>
                    </a:cubicBezTo>
                    <a:cubicBezTo>
                      <a:pt x="20" y="13"/>
                      <a:pt x="20" y="7"/>
                      <a:pt x="16" y="3"/>
                    </a:cubicBezTo>
                    <a:cubicBezTo>
                      <a:pt x="13" y="0"/>
                      <a:pt x="7" y="0"/>
                      <a:pt x="4"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83" name="Freeform 23"/>
              <p:cNvSpPr/>
              <p:nvPr>
                <p:custDataLst>
                  <p:tags r:id="rId43"/>
                </p:custDataLst>
              </p:nvPr>
            </p:nvSpPr>
            <p:spPr bwMode="auto">
              <a:xfrm rot="5400000">
                <a:off x="5607299" y="3977754"/>
                <a:ext cx="40916" cy="39211"/>
              </a:xfrm>
              <a:custGeom>
                <a:avLst/>
                <a:gdLst>
                  <a:gd name="T0" fmla="*/ 3 w 20"/>
                  <a:gd name="T1" fmla="*/ 3 h 19"/>
                  <a:gd name="T2" fmla="*/ 3 w 20"/>
                  <a:gd name="T3" fmla="*/ 16 h 19"/>
                  <a:gd name="T4" fmla="*/ 16 w 20"/>
                  <a:gd name="T5" fmla="*/ 16 h 19"/>
                  <a:gd name="T6" fmla="*/ 16 w 20"/>
                  <a:gd name="T7" fmla="*/ 3 h 19"/>
                  <a:gd name="T8" fmla="*/ 3 w 20"/>
                  <a:gd name="T9" fmla="*/ 3 h 19"/>
                </a:gdLst>
                <a:ahLst/>
                <a:cxnLst>
                  <a:cxn ang="0">
                    <a:pos x="T0" y="T1"/>
                  </a:cxn>
                  <a:cxn ang="0">
                    <a:pos x="T2" y="T3"/>
                  </a:cxn>
                  <a:cxn ang="0">
                    <a:pos x="T4" y="T5"/>
                  </a:cxn>
                  <a:cxn ang="0">
                    <a:pos x="T6" y="T7"/>
                  </a:cxn>
                  <a:cxn ang="0">
                    <a:pos x="T8" y="T9"/>
                  </a:cxn>
                </a:cxnLst>
                <a:rect l="0" t="0" r="r" b="b"/>
                <a:pathLst>
                  <a:path w="20" h="19">
                    <a:moveTo>
                      <a:pt x="3" y="3"/>
                    </a:moveTo>
                    <a:cubicBezTo>
                      <a:pt x="0" y="7"/>
                      <a:pt x="0" y="12"/>
                      <a:pt x="3" y="16"/>
                    </a:cubicBezTo>
                    <a:cubicBezTo>
                      <a:pt x="7" y="19"/>
                      <a:pt x="13" y="19"/>
                      <a:pt x="16" y="16"/>
                    </a:cubicBezTo>
                    <a:cubicBezTo>
                      <a:pt x="20" y="12"/>
                      <a:pt x="20" y="7"/>
                      <a:pt x="16" y="3"/>
                    </a:cubicBezTo>
                    <a:cubicBezTo>
                      <a:pt x="13" y="0"/>
                      <a:pt x="7" y="0"/>
                      <a:pt x="3"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84" name="Freeform 24"/>
              <p:cNvSpPr/>
              <p:nvPr>
                <p:custDataLst>
                  <p:tags r:id="rId44"/>
                </p:custDataLst>
              </p:nvPr>
            </p:nvSpPr>
            <p:spPr bwMode="auto">
              <a:xfrm rot="5400000">
                <a:off x="5559990" y="4025063"/>
                <a:ext cx="38359" cy="40915"/>
              </a:xfrm>
              <a:custGeom>
                <a:avLst/>
                <a:gdLst>
                  <a:gd name="T0" fmla="*/ 3 w 19"/>
                  <a:gd name="T1" fmla="*/ 4 h 20"/>
                  <a:gd name="T2" fmla="*/ 3 w 19"/>
                  <a:gd name="T3" fmla="*/ 17 h 20"/>
                  <a:gd name="T4" fmla="*/ 16 w 19"/>
                  <a:gd name="T5" fmla="*/ 17 h 20"/>
                  <a:gd name="T6" fmla="*/ 16 w 19"/>
                  <a:gd name="T7" fmla="*/ 4 h 20"/>
                  <a:gd name="T8" fmla="*/ 3 w 19"/>
                  <a:gd name="T9" fmla="*/ 4 h 20"/>
                </a:gdLst>
                <a:ahLst/>
                <a:cxnLst>
                  <a:cxn ang="0">
                    <a:pos x="T0" y="T1"/>
                  </a:cxn>
                  <a:cxn ang="0">
                    <a:pos x="T2" y="T3"/>
                  </a:cxn>
                  <a:cxn ang="0">
                    <a:pos x="T4" y="T5"/>
                  </a:cxn>
                  <a:cxn ang="0">
                    <a:pos x="T6" y="T7"/>
                  </a:cxn>
                  <a:cxn ang="0">
                    <a:pos x="T8" y="T9"/>
                  </a:cxn>
                </a:cxnLst>
                <a:rect l="0" t="0" r="r" b="b"/>
                <a:pathLst>
                  <a:path w="19" h="20">
                    <a:moveTo>
                      <a:pt x="3" y="4"/>
                    </a:moveTo>
                    <a:cubicBezTo>
                      <a:pt x="0" y="7"/>
                      <a:pt x="0" y="13"/>
                      <a:pt x="3" y="17"/>
                    </a:cubicBezTo>
                    <a:cubicBezTo>
                      <a:pt x="7" y="20"/>
                      <a:pt x="12" y="20"/>
                      <a:pt x="16" y="17"/>
                    </a:cubicBezTo>
                    <a:cubicBezTo>
                      <a:pt x="19" y="13"/>
                      <a:pt x="19" y="7"/>
                      <a:pt x="16" y="4"/>
                    </a:cubicBezTo>
                    <a:cubicBezTo>
                      <a:pt x="12" y="0"/>
                      <a:pt x="7" y="0"/>
                      <a:pt x="3"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85" name="Freeform 25"/>
              <p:cNvSpPr/>
              <p:nvPr>
                <p:custDataLst>
                  <p:tags r:id="rId45"/>
                </p:custDataLst>
              </p:nvPr>
            </p:nvSpPr>
            <p:spPr bwMode="auto">
              <a:xfrm rot="5400000">
                <a:off x="5509699" y="4072798"/>
                <a:ext cx="40064" cy="40915"/>
              </a:xfrm>
              <a:custGeom>
                <a:avLst/>
                <a:gdLst>
                  <a:gd name="T0" fmla="*/ 4 w 20"/>
                  <a:gd name="T1" fmla="*/ 4 h 20"/>
                  <a:gd name="T2" fmla="*/ 4 w 20"/>
                  <a:gd name="T3" fmla="*/ 16 h 20"/>
                  <a:gd name="T4" fmla="*/ 17 w 20"/>
                  <a:gd name="T5" fmla="*/ 16 h 20"/>
                  <a:gd name="T6" fmla="*/ 17 w 20"/>
                  <a:gd name="T7" fmla="*/ 4 h 20"/>
                  <a:gd name="T8" fmla="*/ 4 w 20"/>
                  <a:gd name="T9" fmla="*/ 4 h 20"/>
                </a:gdLst>
                <a:ahLst/>
                <a:cxnLst>
                  <a:cxn ang="0">
                    <a:pos x="T0" y="T1"/>
                  </a:cxn>
                  <a:cxn ang="0">
                    <a:pos x="T2" y="T3"/>
                  </a:cxn>
                  <a:cxn ang="0">
                    <a:pos x="T4" y="T5"/>
                  </a:cxn>
                  <a:cxn ang="0">
                    <a:pos x="T6" y="T7"/>
                  </a:cxn>
                  <a:cxn ang="0">
                    <a:pos x="T8" y="T9"/>
                  </a:cxn>
                </a:cxnLst>
                <a:rect l="0" t="0" r="r" b="b"/>
                <a:pathLst>
                  <a:path w="20" h="20">
                    <a:moveTo>
                      <a:pt x="4" y="4"/>
                    </a:moveTo>
                    <a:cubicBezTo>
                      <a:pt x="0" y="7"/>
                      <a:pt x="0" y="13"/>
                      <a:pt x="4" y="16"/>
                    </a:cubicBezTo>
                    <a:cubicBezTo>
                      <a:pt x="7" y="20"/>
                      <a:pt x="13" y="20"/>
                      <a:pt x="17" y="16"/>
                    </a:cubicBezTo>
                    <a:cubicBezTo>
                      <a:pt x="20" y="13"/>
                      <a:pt x="20" y="7"/>
                      <a:pt x="17" y="4"/>
                    </a:cubicBezTo>
                    <a:cubicBezTo>
                      <a:pt x="13" y="0"/>
                      <a:pt x="7" y="0"/>
                      <a:pt x="4"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86" name="Freeform 26"/>
              <p:cNvSpPr/>
              <p:nvPr>
                <p:custDataLst>
                  <p:tags r:id="rId46"/>
                </p:custDataLst>
              </p:nvPr>
            </p:nvSpPr>
            <p:spPr bwMode="auto">
              <a:xfrm rot="5400000">
                <a:off x="5363085" y="3927888"/>
                <a:ext cx="40916" cy="41768"/>
              </a:xfrm>
              <a:custGeom>
                <a:avLst/>
                <a:gdLst>
                  <a:gd name="T0" fmla="*/ 4 w 20"/>
                  <a:gd name="T1" fmla="*/ 17 h 20"/>
                  <a:gd name="T2" fmla="*/ 4 w 20"/>
                  <a:gd name="T3" fmla="*/ 4 h 20"/>
                  <a:gd name="T4" fmla="*/ 16 w 20"/>
                  <a:gd name="T5" fmla="*/ 4 h 20"/>
                  <a:gd name="T6" fmla="*/ 16 w 20"/>
                  <a:gd name="T7" fmla="*/ 17 h 20"/>
                  <a:gd name="T8" fmla="*/ 4 w 20"/>
                  <a:gd name="T9" fmla="*/ 17 h 20"/>
                </a:gdLst>
                <a:ahLst/>
                <a:cxnLst>
                  <a:cxn ang="0">
                    <a:pos x="T0" y="T1"/>
                  </a:cxn>
                  <a:cxn ang="0">
                    <a:pos x="T2" y="T3"/>
                  </a:cxn>
                  <a:cxn ang="0">
                    <a:pos x="T4" y="T5"/>
                  </a:cxn>
                  <a:cxn ang="0">
                    <a:pos x="T6" y="T7"/>
                  </a:cxn>
                  <a:cxn ang="0">
                    <a:pos x="T8" y="T9"/>
                  </a:cxn>
                </a:cxnLst>
                <a:rect l="0" t="0" r="r" b="b"/>
                <a:pathLst>
                  <a:path w="20" h="20">
                    <a:moveTo>
                      <a:pt x="4" y="17"/>
                    </a:moveTo>
                    <a:cubicBezTo>
                      <a:pt x="0" y="13"/>
                      <a:pt x="0" y="7"/>
                      <a:pt x="4" y="4"/>
                    </a:cubicBezTo>
                    <a:cubicBezTo>
                      <a:pt x="7" y="0"/>
                      <a:pt x="13" y="0"/>
                      <a:pt x="16" y="4"/>
                    </a:cubicBezTo>
                    <a:cubicBezTo>
                      <a:pt x="20" y="7"/>
                      <a:pt x="20" y="13"/>
                      <a:pt x="16" y="17"/>
                    </a:cubicBezTo>
                    <a:cubicBezTo>
                      <a:pt x="13" y="20"/>
                      <a:pt x="7" y="20"/>
                      <a:pt x="4" y="17"/>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87" name="Freeform 27"/>
              <p:cNvSpPr/>
              <p:nvPr>
                <p:custDataLst>
                  <p:tags r:id="rId47"/>
                </p:custDataLst>
              </p:nvPr>
            </p:nvSpPr>
            <p:spPr bwMode="auto">
              <a:xfrm rot="5400000">
                <a:off x="5411246" y="3977754"/>
                <a:ext cx="40916" cy="39211"/>
              </a:xfrm>
              <a:custGeom>
                <a:avLst/>
                <a:gdLst>
                  <a:gd name="T0" fmla="*/ 3 w 20"/>
                  <a:gd name="T1" fmla="*/ 16 h 19"/>
                  <a:gd name="T2" fmla="*/ 3 w 20"/>
                  <a:gd name="T3" fmla="*/ 3 h 19"/>
                  <a:gd name="T4" fmla="*/ 16 w 20"/>
                  <a:gd name="T5" fmla="*/ 3 h 19"/>
                  <a:gd name="T6" fmla="*/ 16 w 20"/>
                  <a:gd name="T7" fmla="*/ 16 h 19"/>
                  <a:gd name="T8" fmla="*/ 3 w 20"/>
                  <a:gd name="T9" fmla="*/ 16 h 19"/>
                </a:gdLst>
                <a:ahLst/>
                <a:cxnLst>
                  <a:cxn ang="0">
                    <a:pos x="T0" y="T1"/>
                  </a:cxn>
                  <a:cxn ang="0">
                    <a:pos x="T2" y="T3"/>
                  </a:cxn>
                  <a:cxn ang="0">
                    <a:pos x="T4" y="T5"/>
                  </a:cxn>
                  <a:cxn ang="0">
                    <a:pos x="T6" y="T7"/>
                  </a:cxn>
                  <a:cxn ang="0">
                    <a:pos x="T8" y="T9"/>
                  </a:cxn>
                </a:cxnLst>
                <a:rect l="0" t="0" r="r" b="b"/>
                <a:pathLst>
                  <a:path w="20" h="19">
                    <a:moveTo>
                      <a:pt x="3" y="16"/>
                    </a:moveTo>
                    <a:cubicBezTo>
                      <a:pt x="0" y="12"/>
                      <a:pt x="0" y="7"/>
                      <a:pt x="3" y="3"/>
                    </a:cubicBezTo>
                    <a:cubicBezTo>
                      <a:pt x="7" y="0"/>
                      <a:pt x="13" y="0"/>
                      <a:pt x="16" y="3"/>
                    </a:cubicBezTo>
                    <a:cubicBezTo>
                      <a:pt x="20" y="7"/>
                      <a:pt x="20" y="12"/>
                      <a:pt x="16" y="16"/>
                    </a:cubicBezTo>
                    <a:cubicBezTo>
                      <a:pt x="13" y="19"/>
                      <a:pt x="7" y="19"/>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88" name="Freeform 28"/>
              <p:cNvSpPr/>
              <p:nvPr>
                <p:custDataLst>
                  <p:tags r:id="rId48"/>
                </p:custDataLst>
              </p:nvPr>
            </p:nvSpPr>
            <p:spPr bwMode="auto">
              <a:xfrm rot="5400000">
                <a:off x="5461112" y="4025063"/>
                <a:ext cx="38359" cy="40915"/>
              </a:xfrm>
              <a:custGeom>
                <a:avLst/>
                <a:gdLst>
                  <a:gd name="T0" fmla="*/ 3 w 19"/>
                  <a:gd name="T1" fmla="*/ 16 h 20"/>
                  <a:gd name="T2" fmla="*/ 3 w 19"/>
                  <a:gd name="T3" fmla="*/ 3 h 20"/>
                  <a:gd name="T4" fmla="*/ 16 w 19"/>
                  <a:gd name="T5" fmla="*/ 3 h 20"/>
                  <a:gd name="T6" fmla="*/ 16 w 19"/>
                  <a:gd name="T7" fmla="*/ 16 h 20"/>
                  <a:gd name="T8" fmla="*/ 3 w 19"/>
                  <a:gd name="T9" fmla="*/ 16 h 20"/>
                </a:gdLst>
                <a:ahLst/>
                <a:cxnLst>
                  <a:cxn ang="0">
                    <a:pos x="T0" y="T1"/>
                  </a:cxn>
                  <a:cxn ang="0">
                    <a:pos x="T2" y="T3"/>
                  </a:cxn>
                  <a:cxn ang="0">
                    <a:pos x="T4" y="T5"/>
                  </a:cxn>
                  <a:cxn ang="0">
                    <a:pos x="T6" y="T7"/>
                  </a:cxn>
                  <a:cxn ang="0">
                    <a:pos x="T8" y="T9"/>
                  </a:cxn>
                </a:cxnLst>
                <a:rect l="0" t="0" r="r" b="b"/>
                <a:pathLst>
                  <a:path w="19" h="20">
                    <a:moveTo>
                      <a:pt x="3" y="16"/>
                    </a:moveTo>
                    <a:cubicBezTo>
                      <a:pt x="0" y="13"/>
                      <a:pt x="0" y="7"/>
                      <a:pt x="3" y="3"/>
                    </a:cubicBezTo>
                    <a:cubicBezTo>
                      <a:pt x="7" y="0"/>
                      <a:pt x="12" y="0"/>
                      <a:pt x="16" y="3"/>
                    </a:cubicBezTo>
                    <a:cubicBezTo>
                      <a:pt x="19" y="7"/>
                      <a:pt x="19" y="13"/>
                      <a:pt x="16" y="16"/>
                    </a:cubicBezTo>
                    <a:cubicBezTo>
                      <a:pt x="12" y="20"/>
                      <a:pt x="7" y="20"/>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89" name="Freeform 29"/>
              <p:cNvSpPr/>
              <p:nvPr>
                <p:custDataLst>
                  <p:tags r:id="rId49"/>
                </p:custDataLst>
              </p:nvPr>
            </p:nvSpPr>
            <p:spPr bwMode="auto">
              <a:xfrm rot="5400000">
                <a:off x="5509699" y="4072798"/>
                <a:ext cx="40064" cy="40915"/>
              </a:xfrm>
              <a:custGeom>
                <a:avLst/>
                <a:gdLst>
                  <a:gd name="T0" fmla="*/ 4 w 20"/>
                  <a:gd name="T1" fmla="*/ 16 h 20"/>
                  <a:gd name="T2" fmla="*/ 4 w 20"/>
                  <a:gd name="T3" fmla="*/ 4 h 20"/>
                  <a:gd name="T4" fmla="*/ 17 w 20"/>
                  <a:gd name="T5" fmla="*/ 4 h 20"/>
                  <a:gd name="T6" fmla="*/ 17 w 20"/>
                  <a:gd name="T7" fmla="*/ 16 h 20"/>
                  <a:gd name="T8" fmla="*/ 4 w 20"/>
                  <a:gd name="T9" fmla="*/ 16 h 20"/>
                </a:gdLst>
                <a:ahLst/>
                <a:cxnLst>
                  <a:cxn ang="0">
                    <a:pos x="T0" y="T1"/>
                  </a:cxn>
                  <a:cxn ang="0">
                    <a:pos x="T2" y="T3"/>
                  </a:cxn>
                  <a:cxn ang="0">
                    <a:pos x="T4" y="T5"/>
                  </a:cxn>
                  <a:cxn ang="0">
                    <a:pos x="T6" y="T7"/>
                  </a:cxn>
                  <a:cxn ang="0">
                    <a:pos x="T8" y="T9"/>
                  </a:cxn>
                </a:cxnLst>
                <a:rect l="0" t="0" r="r" b="b"/>
                <a:pathLst>
                  <a:path w="20" h="20">
                    <a:moveTo>
                      <a:pt x="4" y="16"/>
                    </a:moveTo>
                    <a:cubicBezTo>
                      <a:pt x="0" y="13"/>
                      <a:pt x="0" y="7"/>
                      <a:pt x="4" y="4"/>
                    </a:cubicBezTo>
                    <a:cubicBezTo>
                      <a:pt x="7" y="0"/>
                      <a:pt x="13" y="0"/>
                      <a:pt x="17" y="4"/>
                    </a:cubicBezTo>
                    <a:cubicBezTo>
                      <a:pt x="20" y="7"/>
                      <a:pt x="20" y="13"/>
                      <a:pt x="17" y="16"/>
                    </a:cubicBezTo>
                    <a:cubicBezTo>
                      <a:pt x="13" y="20"/>
                      <a:pt x="7" y="20"/>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grpSp>
        <p:sp>
          <p:nvSpPr>
            <p:cNvPr id="142" name="文本框 141"/>
            <p:cNvSpPr txBox="1"/>
            <p:nvPr>
              <p:custDataLst>
                <p:tags r:id="rId50"/>
              </p:custDataLst>
            </p:nvPr>
          </p:nvSpPr>
          <p:spPr>
            <a:xfrm>
              <a:off x="12470" y="3109"/>
              <a:ext cx="6501" cy="1307"/>
            </a:xfrm>
            <a:prstGeom prst="rect">
              <a:avLst/>
            </a:prstGeom>
            <a:noFill/>
          </p:spPr>
          <p:txBody>
            <a:bodyPr wrap="square" rtlCol="0" anchor="ctr" anchorCtr="0">
              <a:spAutoFit/>
            </a:bodyPr>
            <a:p>
              <a:pPr>
                <a:lnSpc>
                  <a:spcPct val="100000"/>
                </a:lnSpc>
              </a:pPr>
              <a:r>
                <a:rPr lang="zh-CN" altLang="en-US" sz="2400">
                  <a:solidFill>
                    <a:schemeClr val="tx1"/>
                  </a:solidFill>
                  <a:latin typeface="华文新魏" panose="02010800040101010101" charset="-122"/>
                  <a:ea typeface="华文新魏" panose="02010800040101010101" charset="-122"/>
                </a:rPr>
                <a:t>大数据、大算力、大模型</a:t>
              </a:r>
              <a:endParaRPr lang="zh-CN" altLang="en-US" sz="2400">
                <a:solidFill>
                  <a:schemeClr val="tx1"/>
                </a:solidFill>
                <a:latin typeface="华文新魏" panose="02010800040101010101" charset="-122"/>
                <a:ea typeface="华文新魏" panose="02010800040101010101" charset="-122"/>
              </a:endParaRPr>
            </a:p>
            <a:p>
              <a:pPr>
                <a:lnSpc>
                  <a:spcPct val="100000"/>
                </a:lnSpc>
              </a:pPr>
              <a:r>
                <a:rPr lang="zh-CN" altLang="en-US" sz="2400">
                  <a:solidFill>
                    <a:schemeClr val="tx1"/>
                  </a:solidFill>
                  <a:latin typeface="华文新魏" panose="02010800040101010101" charset="-122"/>
                  <a:ea typeface="华文新魏" panose="02010800040101010101" charset="-122"/>
                </a:rPr>
                <a:t>导致了智能涌现</a:t>
              </a:r>
              <a:endParaRPr lang="zh-CN" altLang="en-US" sz="2400">
                <a:solidFill>
                  <a:schemeClr val="tx1"/>
                </a:solidFill>
                <a:latin typeface="华文新魏" panose="02010800040101010101" charset="-122"/>
                <a:ea typeface="华文新魏" panose="02010800040101010101" charset="-122"/>
              </a:endParaRPr>
            </a:p>
          </p:txBody>
        </p:sp>
      </p:grpSp>
      <p:grpSp>
        <p:nvGrpSpPr>
          <p:cNvPr id="148" name="组合 147"/>
          <p:cNvGrpSpPr/>
          <p:nvPr/>
        </p:nvGrpSpPr>
        <p:grpSpPr>
          <a:xfrm>
            <a:off x="7358380" y="3456940"/>
            <a:ext cx="4687570" cy="459740"/>
            <a:chOff x="11348" y="5465"/>
            <a:chExt cx="7382" cy="724"/>
          </a:xfrm>
        </p:grpSpPr>
        <p:grpSp>
          <p:nvGrpSpPr>
            <p:cNvPr id="90" name="组合 89"/>
            <p:cNvGrpSpPr/>
            <p:nvPr/>
          </p:nvGrpSpPr>
          <p:grpSpPr>
            <a:xfrm rot="5400000" flipH="1">
              <a:off x="11419" y="5402"/>
              <a:ext cx="709" cy="851"/>
              <a:chOff x="5362659" y="3928314"/>
              <a:chExt cx="333290" cy="399781"/>
            </a:xfrm>
            <a:gradFill>
              <a:gsLst>
                <a:gs pos="58000">
                  <a:schemeClr val="accent6">
                    <a:lumMod val="40000"/>
                    <a:lumOff val="60000"/>
                  </a:schemeClr>
                </a:gs>
                <a:gs pos="0">
                  <a:schemeClr val="accent6">
                    <a:lumMod val="60000"/>
                    <a:lumOff val="40000"/>
                  </a:schemeClr>
                </a:gs>
                <a:gs pos="100000">
                  <a:schemeClr val="accent6">
                    <a:lumMod val="20000"/>
                    <a:lumOff val="80000"/>
                    <a:alpha val="0"/>
                  </a:schemeClr>
                </a:gs>
              </a:gsLst>
              <a:lin ang="16200000" scaled="0"/>
            </a:gradFill>
            <a:effectLst/>
          </p:grpSpPr>
          <p:sp>
            <p:nvSpPr>
              <p:cNvPr id="91" name="Freeform 6"/>
              <p:cNvSpPr/>
              <p:nvPr>
                <p:custDataLst>
                  <p:tags r:id="rId51"/>
                </p:custDataLst>
              </p:nvPr>
            </p:nvSpPr>
            <p:spPr bwMode="auto">
              <a:xfrm rot="5400000">
                <a:off x="5655033" y="4142269"/>
                <a:ext cx="40916" cy="40915"/>
              </a:xfrm>
              <a:custGeom>
                <a:avLst/>
                <a:gdLst>
                  <a:gd name="T0" fmla="*/ 4 w 20"/>
                  <a:gd name="T1" fmla="*/ 3 h 20"/>
                  <a:gd name="T2" fmla="*/ 4 w 20"/>
                  <a:gd name="T3" fmla="*/ 16 h 20"/>
                  <a:gd name="T4" fmla="*/ 16 w 20"/>
                  <a:gd name="T5" fmla="*/ 16 h 20"/>
                  <a:gd name="T6" fmla="*/ 16 w 20"/>
                  <a:gd name="T7" fmla="*/ 3 h 20"/>
                  <a:gd name="T8" fmla="*/ 4 w 20"/>
                  <a:gd name="T9" fmla="*/ 3 h 20"/>
                </a:gdLst>
                <a:ahLst/>
                <a:cxnLst>
                  <a:cxn ang="0">
                    <a:pos x="T0" y="T1"/>
                  </a:cxn>
                  <a:cxn ang="0">
                    <a:pos x="T2" y="T3"/>
                  </a:cxn>
                  <a:cxn ang="0">
                    <a:pos x="T4" y="T5"/>
                  </a:cxn>
                  <a:cxn ang="0">
                    <a:pos x="T6" y="T7"/>
                  </a:cxn>
                  <a:cxn ang="0">
                    <a:pos x="T8" y="T9"/>
                  </a:cxn>
                </a:cxnLst>
                <a:rect l="0" t="0" r="r" b="b"/>
                <a:pathLst>
                  <a:path w="20" h="20">
                    <a:moveTo>
                      <a:pt x="4" y="3"/>
                    </a:moveTo>
                    <a:cubicBezTo>
                      <a:pt x="0" y="7"/>
                      <a:pt x="0" y="13"/>
                      <a:pt x="4" y="16"/>
                    </a:cubicBezTo>
                    <a:cubicBezTo>
                      <a:pt x="7" y="20"/>
                      <a:pt x="13" y="20"/>
                      <a:pt x="16" y="16"/>
                    </a:cubicBezTo>
                    <a:cubicBezTo>
                      <a:pt x="20" y="13"/>
                      <a:pt x="20" y="7"/>
                      <a:pt x="16" y="3"/>
                    </a:cubicBezTo>
                    <a:cubicBezTo>
                      <a:pt x="13" y="0"/>
                      <a:pt x="7" y="0"/>
                      <a:pt x="4"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92" name="Freeform 7"/>
              <p:cNvSpPr/>
              <p:nvPr>
                <p:custDataLst>
                  <p:tags r:id="rId52"/>
                </p:custDataLst>
              </p:nvPr>
            </p:nvSpPr>
            <p:spPr bwMode="auto">
              <a:xfrm rot="5400000">
                <a:off x="5608151" y="4190856"/>
                <a:ext cx="39211" cy="39211"/>
              </a:xfrm>
              <a:custGeom>
                <a:avLst/>
                <a:gdLst>
                  <a:gd name="T0" fmla="*/ 3 w 19"/>
                  <a:gd name="T1" fmla="*/ 3 h 19"/>
                  <a:gd name="T2" fmla="*/ 3 w 19"/>
                  <a:gd name="T3" fmla="*/ 16 h 19"/>
                  <a:gd name="T4" fmla="*/ 16 w 19"/>
                  <a:gd name="T5" fmla="*/ 16 h 19"/>
                  <a:gd name="T6" fmla="*/ 16 w 19"/>
                  <a:gd name="T7" fmla="*/ 3 h 19"/>
                  <a:gd name="T8" fmla="*/ 3 w 19"/>
                  <a:gd name="T9" fmla="*/ 3 h 19"/>
                </a:gdLst>
                <a:ahLst/>
                <a:cxnLst>
                  <a:cxn ang="0">
                    <a:pos x="T0" y="T1"/>
                  </a:cxn>
                  <a:cxn ang="0">
                    <a:pos x="T2" y="T3"/>
                  </a:cxn>
                  <a:cxn ang="0">
                    <a:pos x="T4" y="T5"/>
                  </a:cxn>
                  <a:cxn ang="0">
                    <a:pos x="T6" y="T7"/>
                  </a:cxn>
                  <a:cxn ang="0">
                    <a:pos x="T8" y="T9"/>
                  </a:cxn>
                </a:cxnLst>
                <a:rect l="0" t="0" r="r" b="b"/>
                <a:pathLst>
                  <a:path w="19" h="19">
                    <a:moveTo>
                      <a:pt x="3" y="3"/>
                    </a:moveTo>
                    <a:cubicBezTo>
                      <a:pt x="0" y="7"/>
                      <a:pt x="0" y="12"/>
                      <a:pt x="3" y="16"/>
                    </a:cubicBezTo>
                    <a:cubicBezTo>
                      <a:pt x="7" y="19"/>
                      <a:pt x="12" y="19"/>
                      <a:pt x="16" y="16"/>
                    </a:cubicBezTo>
                    <a:cubicBezTo>
                      <a:pt x="19" y="12"/>
                      <a:pt x="19" y="7"/>
                      <a:pt x="16" y="3"/>
                    </a:cubicBezTo>
                    <a:cubicBezTo>
                      <a:pt x="12" y="0"/>
                      <a:pt x="7" y="0"/>
                      <a:pt x="3"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93" name="Freeform 8"/>
              <p:cNvSpPr/>
              <p:nvPr>
                <p:custDataLst>
                  <p:tags r:id="rId53"/>
                </p:custDataLst>
              </p:nvPr>
            </p:nvSpPr>
            <p:spPr bwMode="auto">
              <a:xfrm rot="5400000">
                <a:off x="5559990" y="4239018"/>
                <a:ext cx="38359" cy="40915"/>
              </a:xfrm>
              <a:custGeom>
                <a:avLst/>
                <a:gdLst>
                  <a:gd name="T0" fmla="*/ 3 w 19"/>
                  <a:gd name="T1" fmla="*/ 4 h 20"/>
                  <a:gd name="T2" fmla="*/ 3 w 19"/>
                  <a:gd name="T3" fmla="*/ 17 h 20"/>
                  <a:gd name="T4" fmla="*/ 16 w 19"/>
                  <a:gd name="T5" fmla="*/ 17 h 20"/>
                  <a:gd name="T6" fmla="*/ 16 w 19"/>
                  <a:gd name="T7" fmla="*/ 4 h 20"/>
                  <a:gd name="T8" fmla="*/ 3 w 19"/>
                  <a:gd name="T9" fmla="*/ 4 h 20"/>
                </a:gdLst>
                <a:ahLst/>
                <a:cxnLst>
                  <a:cxn ang="0">
                    <a:pos x="T0" y="T1"/>
                  </a:cxn>
                  <a:cxn ang="0">
                    <a:pos x="T2" y="T3"/>
                  </a:cxn>
                  <a:cxn ang="0">
                    <a:pos x="T4" y="T5"/>
                  </a:cxn>
                  <a:cxn ang="0">
                    <a:pos x="T6" y="T7"/>
                  </a:cxn>
                  <a:cxn ang="0">
                    <a:pos x="T8" y="T9"/>
                  </a:cxn>
                </a:cxnLst>
                <a:rect l="0" t="0" r="r" b="b"/>
                <a:pathLst>
                  <a:path w="19" h="20">
                    <a:moveTo>
                      <a:pt x="3" y="4"/>
                    </a:moveTo>
                    <a:cubicBezTo>
                      <a:pt x="0" y="7"/>
                      <a:pt x="0" y="13"/>
                      <a:pt x="3" y="17"/>
                    </a:cubicBezTo>
                    <a:cubicBezTo>
                      <a:pt x="7" y="20"/>
                      <a:pt x="12" y="20"/>
                      <a:pt x="16" y="17"/>
                    </a:cubicBezTo>
                    <a:cubicBezTo>
                      <a:pt x="19" y="13"/>
                      <a:pt x="19" y="7"/>
                      <a:pt x="16" y="4"/>
                    </a:cubicBezTo>
                    <a:cubicBezTo>
                      <a:pt x="12" y="0"/>
                      <a:pt x="7" y="0"/>
                      <a:pt x="3"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94" name="Freeform 9"/>
              <p:cNvSpPr/>
              <p:nvPr>
                <p:custDataLst>
                  <p:tags r:id="rId54"/>
                </p:custDataLst>
              </p:nvPr>
            </p:nvSpPr>
            <p:spPr bwMode="auto">
              <a:xfrm rot="5400000">
                <a:off x="5509273" y="4287179"/>
                <a:ext cx="40916" cy="40915"/>
              </a:xfrm>
              <a:custGeom>
                <a:avLst/>
                <a:gdLst>
                  <a:gd name="T0" fmla="*/ 4 w 20"/>
                  <a:gd name="T1" fmla="*/ 4 h 20"/>
                  <a:gd name="T2" fmla="*/ 4 w 20"/>
                  <a:gd name="T3" fmla="*/ 16 h 20"/>
                  <a:gd name="T4" fmla="*/ 16 w 20"/>
                  <a:gd name="T5" fmla="*/ 16 h 20"/>
                  <a:gd name="T6" fmla="*/ 16 w 20"/>
                  <a:gd name="T7" fmla="*/ 4 h 20"/>
                  <a:gd name="T8" fmla="*/ 4 w 20"/>
                  <a:gd name="T9" fmla="*/ 4 h 20"/>
                </a:gdLst>
                <a:ahLst/>
                <a:cxnLst>
                  <a:cxn ang="0">
                    <a:pos x="T0" y="T1"/>
                  </a:cxn>
                  <a:cxn ang="0">
                    <a:pos x="T2" y="T3"/>
                  </a:cxn>
                  <a:cxn ang="0">
                    <a:pos x="T4" y="T5"/>
                  </a:cxn>
                  <a:cxn ang="0">
                    <a:pos x="T6" y="T7"/>
                  </a:cxn>
                  <a:cxn ang="0">
                    <a:pos x="T8" y="T9"/>
                  </a:cxn>
                </a:cxnLst>
                <a:rect l="0" t="0" r="r" b="b"/>
                <a:pathLst>
                  <a:path w="20" h="20">
                    <a:moveTo>
                      <a:pt x="4" y="4"/>
                    </a:moveTo>
                    <a:cubicBezTo>
                      <a:pt x="0" y="7"/>
                      <a:pt x="0" y="13"/>
                      <a:pt x="4" y="16"/>
                    </a:cubicBezTo>
                    <a:cubicBezTo>
                      <a:pt x="7" y="20"/>
                      <a:pt x="13" y="20"/>
                      <a:pt x="16" y="16"/>
                    </a:cubicBezTo>
                    <a:cubicBezTo>
                      <a:pt x="20" y="13"/>
                      <a:pt x="20" y="7"/>
                      <a:pt x="16" y="4"/>
                    </a:cubicBezTo>
                    <a:cubicBezTo>
                      <a:pt x="13" y="0"/>
                      <a:pt x="7" y="0"/>
                      <a:pt x="4"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95" name="Freeform 10"/>
              <p:cNvSpPr/>
              <p:nvPr>
                <p:custDataLst>
                  <p:tags r:id="rId55"/>
                </p:custDataLst>
              </p:nvPr>
            </p:nvSpPr>
            <p:spPr bwMode="auto">
              <a:xfrm rot="5400000">
                <a:off x="5363085" y="4141843"/>
                <a:ext cx="40916" cy="41768"/>
              </a:xfrm>
              <a:custGeom>
                <a:avLst/>
                <a:gdLst>
                  <a:gd name="T0" fmla="*/ 4 w 20"/>
                  <a:gd name="T1" fmla="*/ 17 h 20"/>
                  <a:gd name="T2" fmla="*/ 4 w 20"/>
                  <a:gd name="T3" fmla="*/ 4 h 20"/>
                  <a:gd name="T4" fmla="*/ 16 w 20"/>
                  <a:gd name="T5" fmla="*/ 4 h 20"/>
                  <a:gd name="T6" fmla="*/ 16 w 20"/>
                  <a:gd name="T7" fmla="*/ 17 h 20"/>
                  <a:gd name="T8" fmla="*/ 4 w 20"/>
                  <a:gd name="T9" fmla="*/ 17 h 20"/>
                </a:gdLst>
                <a:ahLst/>
                <a:cxnLst>
                  <a:cxn ang="0">
                    <a:pos x="T0" y="T1"/>
                  </a:cxn>
                  <a:cxn ang="0">
                    <a:pos x="T2" y="T3"/>
                  </a:cxn>
                  <a:cxn ang="0">
                    <a:pos x="T4" y="T5"/>
                  </a:cxn>
                  <a:cxn ang="0">
                    <a:pos x="T6" y="T7"/>
                  </a:cxn>
                  <a:cxn ang="0">
                    <a:pos x="T8" y="T9"/>
                  </a:cxn>
                </a:cxnLst>
                <a:rect l="0" t="0" r="r" b="b"/>
                <a:pathLst>
                  <a:path w="20" h="20">
                    <a:moveTo>
                      <a:pt x="4" y="17"/>
                    </a:moveTo>
                    <a:cubicBezTo>
                      <a:pt x="0" y="13"/>
                      <a:pt x="0" y="7"/>
                      <a:pt x="4" y="4"/>
                    </a:cubicBezTo>
                    <a:cubicBezTo>
                      <a:pt x="7" y="0"/>
                      <a:pt x="13" y="0"/>
                      <a:pt x="16" y="4"/>
                    </a:cubicBezTo>
                    <a:cubicBezTo>
                      <a:pt x="20" y="7"/>
                      <a:pt x="20" y="13"/>
                      <a:pt x="16" y="17"/>
                    </a:cubicBezTo>
                    <a:cubicBezTo>
                      <a:pt x="13" y="20"/>
                      <a:pt x="7" y="20"/>
                      <a:pt x="4" y="17"/>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96" name="Freeform 11"/>
              <p:cNvSpPr/>
              <p:nvPr>
                <p:custDataLst>
                  <p:tags r:id="rId56"/>
                </p:custDataLst>
              </p:nvPr>
            </p:nvSpPr>
            <p:spPr bwMode="auto">
              <a:xfrm rot="5400000">
                <a:off x="5412098" y="4190856"/>
                <a:ext cx="39211" cy="39211"/>
              </a:xfrm>
              <a:custGeom>
                <a:avLst/>
                <a:gdLst>
                  <a:gd name="T0" fmla="*/ 3 w 19"/>
                  <a:gd name="T1" fmla="*/ 16 h 19"/>
                  <a:gd name="T2" fmla="*/ 3 w 19"/>
                  <a:gd name="T3" fmla="*/ 3 h 19"/>
                  <a:gd name="T4" fmla="*/ 16 w 19"/>
                  <a:gd name="T5" fmla="*/ 3 h 19"/>
                  <a:gd name="T6" fmla="*/ 16 w 19"/>
                  <a:gd name="T7" fmla="*/ 16 h 19"/>
                  <a:gd name="T8" fmla="*/ 3 w 19"/>
                  <a:gd name="T9" fmla="*/ 16 h 19"/>
                </a:gdLst>
                <a:ahLst/>
                <a:cxnLst>
                  <a:cxn ang="0">
                    <a:pos x="T0" y="T1"/>
                  </a:cxn>
                  <a:cxn ang="0">
                    <a:pos x="T2" y="T3"/>
                  </a:cxn>
                  <a:cxn ang="0">
                    <a:pos x="T4" y="T5"/>
                  </a:cxn>
                  <a:cxn ang="0">
                    <a:pos x="T6" y="T7"/>
                  </a:cxn>
                  <a:cxn ang="0">
                    <a:pos x="T8" y="T9"/>
                  </a:cxn>
                </a:cxnLst>
                <a:rect l="0" t="0" r="r" b="b"/>
                <a:pathLst>
                  <a:path w="19" h="19">
                    <a:moveTo>
                      <a:pt x="3" y="16"/>
                    </a:moveTo>
                    <a:cubicBezTo>
                      <a:pt x="0" y="12"/>
                      <a:pt x="0" y="7"/>
                      <a:pt x="3" y="3"/>
                    </a:cubicBezTo>
                    <a:cubicBezTo>
                      <a:pt x="7" y="0"/>
                      <a:pt x="12" y="0"/>
                      <a:pt x="16" y="3"/>
                    </a:cubicBezTo>
                    <a:cubicBezTo>
                      <a:pt x="19" y="7"/>
                      <a:pt x="19" y="12"/>
                      <a:pt x="16" y="16"/>
                    </a:cubicBezTo>
                    <a:cubicBezTo>
                      <a:pt x="12" y="19"/>
                      <a:pt x="7" y="19"/>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97" name="Freeform 12"/>
              <p:cNvSpPr/>
              <p:nvPr>
                <p:custDataLst>
                  <p:tags r:id="rId57"/>
                </p:custDataLst>
              </p:nvPr>
            </p:nvSpPr>
            <p:spPr bwMode="auto">
              <a:xfrm rot="5400000">
                <a:off x="5461112" y="4239018"/>
                <a:ext cx="38359" cy="40915"/>
              </a:xfrm>
              <a:custGeom>
                <a:avLst/>
                <a:gdLst>
                  <a:gd name="T0" fmla="*/ 3 w 19"/>
                  <a:gd name="T1" fmla="*/ 16 h 20"/>
                  <a:gd name="T2" fmla="*/ 3 w 19"/>
                  <a:gd name="T3" fmla="*/ 3 h 20"/>
                  <a:gd name="T4" fmla="*/ 16 w 19"/>
                  <a:gd name="T5" fmla="*/ 3 h 20"/>
                  <a:gd name="T6" fmla="*/ 16 w 19"/>
                  <a:gd name="T7" fmla="*/ 16 h 20"/>
                  <a:gd name="T8" fmla="*/ 3 w 19"/>
                  <a:gd name="T9" fmla="*/ 16 h 20"/>
                </a:gdLst>
                <a:ahLst/>
                <a:cxnLst>
                  <a:cxn ang="0">
                    <a:pos x="T0" y="T1"/>
                  </a:cxn>
                  <a:cxn ang="0">
                    <a:pos x="T2" y="T3"/>
                  </a:cxn>
                  <a:cxn ang="0">
                    <a:pos x="T4" y="T5"/>
                  </a:cxn>
                  <a:cxn ang="0">
                    <a:pos x="T6" y="T7"/>
                  </a:cxn>
                  <a:cxn ang="0">
                    <a:pos x="T8" y="T9"/>
                  </a:cxn>
                </a:cxnLst>
                <a:rect l="0" t="0" r="r" b="b"/>
                <a:pathLst>
                  <a:path w="19" h="20">
                    <a:moveTo>
                      <a:pt x="3" y="16"/>
                    </a:moveTo>
                    <a:cubicBezTo>
                      <a:pt x="0" y="13"/>
                      <a:pt x="0" y="7"/>
                      <a:pt x="3" y="3"/>
                    </a:cubicBezTo>
                    <a:cubicBezTo>
                      <a:pt x="7" y="0"/>
                      <a:pt x="12" y="0"/>
                      <a:pt x="16" y="3"/>
                    </a:cubicBezTo>
                    <a:cubicBezTo>
                      <a:pt x="19" y="7"/>
                      <a:pt x="19" y="13"/>
                      <a:pt x="16" y="16"/>
                    </a:cubicBezTo>
                    <a:cubicBezTo>
                      <a:pt x="12" y="20"/>
                      <a:pt x="7" y="20"/>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98" name="Freeform 13"/>
              <p:cNvSpPr/>
              <p:nvPr>
                <p:custDataLst>
                  <p:tags r:id="rId58"/>
                </p:custDataLst>
              </p:nvPr>
            </p:nvSpPr>
            <p:spPr bwMode="auto">
              <a:xfrm rot="5400000">
                <a:off x="5509273" y="4287179"/>
                <a:ext cx="40916" cy="40915"/>
              </a:xfrm>
              <a:custGeom>
                <a:avLst/>
                <a:gdLst>
                  <a:gd name="T0" fmla="*/ 4 w 20"/>
                  <a:gd name="T1" fmla="*/ 16 h 20"/>
                  <a:gd name="T2" fmla="*/ 4 w 20"/>
                  <a:gd name="T3" fmla="*/ 4 h 20"/>
                  <a:gd name="T4" fmla="*/ 16 w 20"/>
                  <a:gd name="T5" fmla="*/ 4 h 20"/>
                  <a:gd name="T6" fmla="*/ 16 w 20"/>
                  <a:gd name="T7" fmla="*/ 16 h 20"/>
                  <a:gd name="T8" fmla="*/ 4 w 20"/>
                  <a:gd name="T9" fmla="*/ 16 h 20"/>
                </a:gdLst>
                <a:ahLst/>
                <a:cxnLst>
                  <a:cxn ang="0">
                    <a:pos x="T0" y="T1"/>
                  </a:cxn>
                  <a:cxn ang="0">
                    <a:pos x="T2" y="T3"/>
                  </a:cxn>
                  <a:cxn ang="0">
                    <a:pos x="T4" y="T5"/>
                  </a:cxn>
                  <a:cxn ang="0">
                    <a:pos x="T6" y="T7"/>
                  </a:cxn>
                  <a:cxn ang="0">
                    <a:pos x="T8" y="T9"/>
                  </a:cxn>
                </a:cxnLst>
                <a:rect l="0" t="0" r="r" b="b"/>
                <a:pathLst>
                  <a:path w="20" h="20">
                    <a:moveTo>
                      <a:pt x="4" y="16"/>
                    </a:moveTo>
                    <a:cubicBezTo>
                      <a:pt x="0" y="13"/>
                      <a:pt x="0" y="7"/>
                      <a:pt x="4" y="4"/>
                    </a:cubicBezTo>
                    <a:cubicBezTo>
                      <a:pt x="7" y="0"/>
                      <a:pt x="13" y="0"/>
                      <a:pt x="16" y="4"/>
                    </a:cubicBezTo>
                    <a:cubicBezTo>
                      <a:pt x="20" y="7"/>
                      <a:pt x="20" y="13"/>
                      <a:pt x="16" y="16"/>
                    </a:cubicBezTo>
                    <a:cubicBezTo>
                      <a:pt x="13" y="20"/>
                      <a:pt x="7" y="20"/>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99" name="Freeform 14"/>
              <p:cNvSpPr/>
              <p:nvPr>
                <p:custDataLst>
                  <p:tags r:id="rId59"/>
                </p:custDataLst>
              </p:nvPr>
            </p:nvSpPr>
            <p:spPr bwMode="auto">
              <a:xfrm rot="5400000">
                <a:off x="5656312" y="4035292"/>
                <a:ext cx="38359" cy="40915"/>
              </a:xfrm>
              <a:custGeom>
                <a:avLst/>
                <a:gdLst>
                  <a:gd name="T0" fmla="*/ 3 w 19"/>
                  <a:gd name="T1" fmla="*/ 3 h 20"/>
                  <a:gd name="T2" fmla="*/ 3 w 19"/>
                  <a:gd name="T3" fmla="*/ 16 h 20"/>
                  <a:gd name="T4" fmla="*/ 16 w 19"/>
                  <a:gd name="T5" fmla="*/ 16 h 20"/>
                  <a:gd name="T6" fmla="*/ 16 w 19"/>
                  <a:gd name="T7" fmla="*/ 3 h 20"/>
                  <a:gd name="T8" fmla="*/ 3 w 19"/>
                  <a:gd name="T9" fmla="*/ 3 h 20"/>
                </a:gdLst>
                <a:ahLst/>
                <a:cxnLst>
                  <a:cxn ang="0">
                    <a:pos x="T0" y="T1"/>
                  </a:cxn>
                  <a:cxn ang="0">
                    <a:pos x="T2" y="T3"/>
                  </a:cxn>
                  <a:cxn ang="0">
                    <a:pos x="T4" y="T5"/>
                  </a:cxn>
                  <a:cxn ang="0">
                    <a:pos x="T6" y="T7"/>
                  </a:cxn>
                  <a:cxn ang="0">
                    <a:pos x="T8" y="T9"/>
                  </a:cxn>
                </a:cxnLst>
                <a:rect l="0" t="0" r="r" b="b"/>
                <a:pathLst>
                  <a:path w="19" h="20">
                    <a:moveTo>
                      <a:pt x="3" y="3"/>
                    </a:moveTo>
                    <a:cubicBezTo>
                      <a:pt x="0" y="7"/>
                      <a:pt x="0" y="13"/>
                      <a:pt x="3" y="16"/>
                    </a:cubicBezTo>
                    <a:cubicBezTo>
                      <a:pt x="7" y="20"/>
                      <a:pt x="12" y="20"/>
                      <a:pt x="16" y="16"/>
                    </a:cubicBezTo>
                    <a:cubicBezTo>
                      <a:pt x="19" y="13"/>
                      <a:pt x="19" y="7"/>
                      <a:pt x="16" y="3"/>
                    </a:cubicBezTo>
                    <a:cubicBezTo>
                      <a:pt x="12" y="0"/>
                      <a:pt x="7" y="0"/>
                      <a:pt x="3"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01" name="Freeform 15"/>
              <p:cNvSpPr/>
              <p:nvPr>
                <p:custDataLst>
                  <p:tags r:id="rId60"/>
                </p:custDataLst>
              </p:nvPr>
            </p:nvSpPr>
            <p:spPr bwMode="auto">
              <a:xfrm rot="5400000">
                <a:off x="5607725" y="4083879"/>
                <a:ext cx="40064" cy="39211"/>
              </a:xfrm>
              <a:custGeom>
                <a:avLst/>
                <a:gdLst>
                  <a:gd name="T0" fmla="*/ 4 w 20"/>
                  <a:gd name="T1" fmla="*/ 3 h 19"/>
                  <a:gd name="T2" fmla="*/ 4 w 20"/>
                  <a:gd name="T3" fmla="*/ 16 h 19"/>
                  <a:gd name="T4" fmla="*/ 17 w 20"/>
                  <a:gd name="T5" fmla="*/ 16 h 19"/>
                  <a:gd name="T6" fmla="*/ 17 w 20"/>
                  <a:gd name="T7" fmla="*/ 3 h 19"/>
                  <a:gd name="T8" fmla="*/ 4 w 20"/>
                  <a:gd name="T9" fmla="*/ 3 h 19"/>
                </a:gdLst>
                <a:ahLst/>
                <a:cxnLst>
                  <a:cxn ang="0">
                    <a:pos x="T0" y="T1"/>
                  </a:cxn>
                  <a:cxn ang="0">
                    <a:pos x="T2" y="T3"/>
                  </a:cxn>
                  <a:cxn ang="0">
                    <a:pos x="T4" y="T5"/>
                  </a:cxn>
                  <a:cxn ang="0">
                    <a:pos x="T6" y="T7"/>
                  </a:cxn>
                  <a:cxn ang="0">
                    <a:pos x="T8" y="T9"/>
                  </a:cxn>
                </a:cxnLst>
                <a:rect l="0" t="0" r="r" b="b"/>
                <a:pathLst>
                  <a:path w="20" h="19">
                    <a:moveTo>
                      <a:pt x="4" y="3"/>
                    </a:moveTo>
                    <a:cubicBezTo>
                      <a:pt x="0" y="7"/>
                      <a:pt x="0" y="12"/>
                      <a:pt x="4" y="16"/>
                    </a:cubicBezTo>
                    <a:cubicBezTo>
                      <a:pt x="7" y="19"/>
                      <a:pt x="13" y="19"/>
                      <a:pt x="17" y="16"/>
                    </a:cubicBezTo>
                    <a:cubicBezTo>
                      <a:pt x="20" y="12"/>
                      <a:pt x="20" y="7"/>
                      <a:pt x="17" y="3"/>
                    </a:cubicBezTo>
                    <a:cubicBezTo>
                      <a:pt x="13" y="0"/>
                      <a:pt x="7" y="0"/>
                      <a:pt x="4"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02" name="Freeform 16"/>
              <p:cNvSpPr/>
              <p:nvPr>
                <p:custDataLst>
                  <p:tags r:id="rId61"/>
                </p:custDataLst>
              </p:nvPr>
            </p:nvSpPr>
            <p:spPr bwMode="auto">
              <a:xfrm rot="5400000">
                <a:off x="5558712" y="4132040"/>
                <a:ext cx="40916" cy="40915"/>
              </a:xfrm>
              <a:custGeom>
                <a:avLst/>
                <a:gdLst>
                  <a:gd name="T0" fmla="*/ 4 w 20"/>
                  <a:gd name="T1" fmla="*/ 4 h 20"/>
                  <a:gd name="T2" fmla="*/ 4 w 20"/>
                  <a:gd name="T3" fmla="*/ 17 h 20"/>
                  <a:gd name="T4" fmla="*/ 16 w 20"/>
                  <a:gd name="T5" fmla="*/ 17 h 20"/>
                  <a:gd name="T6" fmla="*/ 16 w 20"/>
                  <a:gd name="T7" fmla="*/ 4 h 20"/>
                  <a:gd name="T8" fmla="*/ 4 w 20"/>
                  <a:gd name="T9" fmla="*/ 4 h 20"/>
                </a:gdLst>
                <a:ahLst/>
                <a:cxnLst>
                  <a:cxn ang="0">
                    <a:pos x="T0" y="T1"/>
                  </a:cxn>
                  <a:cxn ang="0">
                    <a:pos x="T2" y="T3"/>
                  </a:cxn>
                  <a:cxn ang="0">
                    <a:pos x="T4" y="T5"/>
                  </a:cxn>
                  <a:cxn ang="0">
                    <a:pos x="T6" y="T7"/>
                  </a:cxn>
                  <a:cxn ang="0">
                    <a:pos x="T8" y="T9"/>
                  </a:cxn>
                </a:cxnLst>
                <a:rect l="0" t="0" r="r" b="b"/>
                <a:pathLst>
                  <a:path w="20" h="20">
                    <a:moveTo>
                      <a:pt x="4" y="4"/>
                    </a:moveTo>
                    <a:cubicBezTo>
                      <a:pt x="0" y="7"/>
                      <a:pt x="0" y="13"/>
                      <a:pt x="4" y="17"/>
                    </a:cubicBezTo>
                    <a:cubicBezTo>
                      <a:pt x="7" y="20"/>
                      <a:pt x="13" y="20"/>
                      <a:pt x="16" y="17"/>
                    </a:cubicBezTo>
                    <a:cubicBezTo>
                      <a:pt x="20" y="13"/>
                      <a:pt x="20" y="7"/>
                      <a:pt x="16" y="4"/>
                    </a:cubicBezTo>
                    <a:cubicBezTo>
                      <a:pt x="13" y="0"/>
                      <a:pt x="7" y="0"/>
                      <a:pt x="4"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03" name="Freeform 17"/>
              <p:cNvSpPr/>
              <p:nvPr>
                <p:custDataLst>
                  <p:tags r:id="rId62"/>
                </p:custDataLst>
              </p:nvPr>
            </p:nvSpPr>
            <p:spPr bwMode="auto">
              <a:xfrm rot="5400000">
                <a:off x="5509273" y="4180627"/>
                <a:ext cx="40916" cy="40915"/>
              </a:xfrm>
              <a:custGeom>
                <a:avLst/>
                <a:gdLst>
                  <a:gd name="T0" fmla="*/ 3 w 20"/>
                  <a:gd name="T1" fmla="*/ 4 h 20"/>
                  <a:gd name="T2" fmla="*/ 3 w 20"/>
                  <a:gd name="T3" fmla="*/ 16 h 20"/>
                  <a:gd name="T4" fmla="*/ 16 w 20"/>
                  <a:gd name="T5" fmla="*/ 16 h 20"/>
                  <a:gd name="T6" fmla="*/ 16 w 20"/>
                  <a:gd name="T7" fmla="*/ 4 h 20"/>
                  <a:gd name="T8" fmla="*/ 3 w 20"/>
                  <a:gd name="T9" fmla="*/ 4 h 20"/>
                </a:gdLst>
                <a:ahLst/>
                <a:cxnLst>
                  <a:cxn ang="0">
                    <a:pos x="T0" y="T1"/>
                  </a:cxn>
                  <a:cxn ang="0">
                    <a:pos x="T2" y="T3"/>
                  </a:cxn>
                  <a:cxn ang="0">
                    <a:pos x="T4" y="T5"/>
                  </a:cxn>
                  <a:cxn ang="0">
                    <a:pos x="T6" y="T7"/>
                  </a:cxn>
                  <a:cxn ang="0">
                    <a:pos x="T8" y="T9"/>
                  </a:cxn>
                </a:cxnLst>
                <a:rect l="0" t="0" r="r" b="b"/>
                <a:pathLst>
                  <a:path w="20" h="20">
                    <a:moveTo>
                      <a:pt x="3" y="4"/>
                    </a:moveTo>
                    <a:cubicBezTo>
                      <a:pt x="0" y="7"/>
                      <a:pt x="0" y="13"/>
                      <a:pt x="3" y="16"/>
                    </a:cubicBezTo>
                    <a:cubicBezTo>
                      <a:pt x="7" y="20"/>
                      <a:pt x="13" y="20"/>
                      <a:pt x="16" y="16"/>
                    </a:cubicBezTo>
                    <a:cubicBezTo>
                      <a:pt x="20" y="13"/>
                      <a:pt x="20" y="7"/>
                      <a:pt x="16" y="4"/>
                    </a:cubicBezTo>
                    <a:cubicBezTo>
                      <a:pt x="13" y="0"/>
                      <a:pt x="7" y="0"/>
                      <a:pt x="3"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04" name="Freeform 18"/>
              <p:cNvSpPr/>
              <p:nvPr>
                <p:custDataLst>
                  <p:tags r:id="rId63"/>
                </p:custDataLst>
              </p:nvPr>
            </p:nvSpPr>
            <p:spPr bwMode="auto">
              <a:xfrm rot="5400000">
                <a:off x="5364363" y="4034866"/>
                <a:ext cx="38359" cy="41768"/>
              </a:xfrm>
              <a:custGeom>
                <a:avLst/>
                <a:gdLst>
                  <a:gd name="T0" fmla="*/ 3 w 19"/>
                  <a:gd name="T1" fmla="*/ 17 h 20"/>
                  <a:gd name="T2" fmla="*/ 3 w 19"/>
                  <a:gd name="T3" fmla="*/ 4 h 20"/>
                  <a:gd name="T4" fmla="*/ 16 w 19"/>
                  <a:gd name="T5" fmla="*/ 4 h 20"/>
                  <a:gd name="T6" fmla="*/ 16 w 19"/>
                  <a:gd name="T7" fmla="*/ 17 h 20"/>
                  <a:gd name="T8" fmla="*/ 3 w 19"/>
                  <a:gd name="T9" fmla="*/ 17 h 20"/>
                </a:gdLst>
                <a:ahLst/>
                <a:cxnLst>
                  <a:cxn ang="0">
                    <a:pos x="T0" y="T1"/>
                  </a:cxn>
                  <a:cxn ang="0">
                    <a:pos x="T2" y="T3"/>
                  </a:cxn>
                  <a:cxn ang="0">
                    <a:pos x="T4" y="T5"/>
                  </a:cxn>
                  <a:cxn ang="0">
                    <a:pos x="T6" y="T7"/>
                  </a:cxn>
                  <a:cxn ang="0">
                    <a:pos x="T8" y="T9"/>
                  </a:cxn>
                </a:cxnLst>
                <a:rect l="0" t="0" r="r" b="b"/>
                <a:pathLst>
                  <a:path w="19" h="20">
                    <a:moveTo>
                      <a:pt x="3" y="17"/>
                    </a:moveTo>
                    <a:cubicBezTo>
                      <a:pt x="0" y="13"/>
                      <a:pt x="0" y="7"/>
                      <a:pt x="3" y="4"/>
                    </a:cubicBezTo>
                    <a:cubicBezTo>
                      <a:pt x="7" y="0"/>
                      <a:pt x="12" y="0"/>
                      <a:pt x="16" y="4"/>
                    </a:cubicBezTo>
                    <a:cubicBezTo>
                      <a:pt x="19" y="7"/>
                      <a:pt x="19" y="13"/>
                      <a:pt x="16" y="17"/>
                    </a:cubicBezTo>
                    <a:cubicBezTo>
                      <a:pt x="12" y="20"/>
                      <a:pt x="7" y="20"/>
                      <a:pt x="3" y="17"/>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05" name="Freeform 19"/>
              <p:cNvSpPr/>
              <p:nvPr>
                <p:custDataLst>
                  <p:tags r:id="rId64"/>
                </p:custDataLst>
              </p:nvPr>
            </p:nvSpPr>
            <p:spPr bwMode="auto">
              <a:xfrm rot="5400000">
                <a:off x="5411672" y="4083879"/>
                <a:ext cx="40064" cy="39211"/>
              </a:xfrm>
              <a:custGeom>
                <a:avLst/>
                <a:gdLst>
                  <a:gd name="T0" fmla="*/ 4 w 20"/>
                  <a:gd name="T1" fmla="*/ 16 h 19"/>
                  <a:gd name="T2" fmla="*/ 4 w 20"/>
                  <a:gd name="T3" fmla="*/ 3 h 19"/>
                  <a:gd name="T4" fmla="*/ 17 w 20"/>
                  <a:gd name="T5" fmla="*/ 3 h 19"/>
                  <a:gd name="T6" fmla="*/ 17 w 20"/>
                  <a:gd name="T7" fmla="*/ 16 h 19"/>
                  <a:gd name="T8" fmla="*/ 4 w 20"/>
                  <a:gd name="T9" fmla="*/ 16 h 19"/>
                </a:gdLst>
                <a:ahLst/>
                <a:cxnLst>
                  <a:cxn ang="0">
                    <a:pos x="T0" y="T1"/>
                  </a:cxn>
                  <a:cxn ang="0">
                    <a:pos x="T2" y="T3"/>
                  </a:cxn>
                  <a:cxn ang="0">
                    <a:pos x="T4" y="T5"/>
                  </a:cxn>
                  <a:cxn ang="0">
                    <a:pos x="T6" y="T7"/>
                  </a:cxn>
                  <a:cxn ang="0">
                    <a:pos x="T8" y="T9"/>
                  </a:cxn>
                </a:cxnLst>
                <a:rect l="0" t="0" r="r" b="b"/>
                <a:pathLst>
                  <a:path w="20" h="19">
                    <a:moveTo>
                      <a:pt x="4" y="16"/>
                    </a:moveTo>
                    <a:cubicBezTo>
                      <a:pt x="0" y="12"/>
                      <a:pt x="0" y="7"/>
                      <a:pt x="4" y="3"/>
                    </a:cubicBezTo>
                    <a:cubicBezTo>
                      <a:pt x="7" y="0"/>
                      <a:pt x="13" y="0"/>
                      <a:pt x="17" y="3"/>
                    </a:cubicBezTo>
                    <a:cubicBezTo>
                      <a:pt x="20" y="7"/>
                      <a:pt x="20" y="12"/>
                      <a:pt x="17" y="16"/>
                    </a:cubicBezTo>
                    <a:cubicBezTo>
                      <a:pt x="13" y="19"/>
                      <a:pt x="7" y="19"/>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06" name="Freeform 20"/>
              <p:cNvSpPr/>
              <p:nvPr>
                <p:custDataLst>
                  <p:tags r:id="rId65"/>
                </p:custDataLst>
              </p:nvPr>
            </p:nvSpPr>
            <p:spPr bwMode="auto">
              <a:xfrm rot="5400000">
                <a:off x="5459833" y="4132040"/>
                <a:ext cx="40916" cy="40915"/>
              </a:xfrm>
              <a:custGeom>
                <a:avLst/>
                <a:gdLst>
                  <a:gd name="T0" fmla="*/ 4 w 20"/>
                  <a:gd name="T1" fmla="*/ 16 h 20"/>
                  <a:gd name="T2" fmla="*/ 4 w 20"/>
                  <a:gd name="T3" fmla="*/ 3 h 20"/>
                  <a:gd name="T4" fmla="*/ 16 w 20"/>
                  <a:gd name="T5" fmla="*/ 3 h 20"/>
                  <a:gd name="T6" fmla="*/ 16 w 20"/>
                  <a:gd name="T7" fmla="*/ 16 h 20"/>
                  <a:gd name="T8" fmla="*/ 4 w 20"/>
                  <a:gd name="T9" fmla="*/ 16 h 20"/>
                </a:gdLst>
                <a:ahLst/>
                <a:cxnLst>
                  <a:cxn ang="0">
                    <a:pos x="T0" y="T1"/>
                  </a:cxn>
                  <a:cxn ang="0">
                    <a:pos x="T2" y="T3"/>
                  </a:cxn>
                  <a:cxn ang="0">
                    <a:pos x="T4" y="T5"/>
                  </a:cxn>
                  <a:cxn ang="0">
                    <a:pos x="T6" y="T7"/>
                  </a:cxn>
                  <a:cxn ang="0">
                    <a:pos x="T8" y="T9"/>
                  </a:cxn>
                </a:cxnLst>
                <a:rect l="0" t="0" r="r" b="b"/>
                <a:pathLst>
                  <a:path w="20" h="20">
                    <a:moveTo>
                      <a:pt x="4" y="16"/>
                    </a:moveTo>
                    <a:cubicBezTo>
                      <a:pt x="0" y="13"/>
                      <a:pt x="0" y="7"/>
                      <a:pt x="4" y="3"/>
                    </a:cubicBezTo>
                    <a:cubicBezTo>
                      <a:pt x="7" y="0"/>
                      <a:pt x="13" y="0"/>
                      <a:pt x="16" y="3"/>
                    </a:cubicBezTo>
                    <a:cubicBezTo>
                      <a:pt x="20" y="7"/>
                      <a:pt x="20" y="13"/>
                      <a:pt x="16" y="16"/>
                    </a:cubicBezTo>
                    <a:cubicBezTo>
                      <a:pt x="13" y="20"/>
                      <a:pt x="7" y="20"/>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07" name="Freeform 21"/>
              <p:cNvSpPr/>
              <p:nvPr>
                <p:custDataLst>
                  <p:tags r:id="rId66"/>
                </p:custDataLst>
              </p:nvPr>
            </p:nvSpPr>
            <p:spPr bwMode="auto">
              <a:xfrm rot="5400000">
                <a:off x="5509273" y="4180627"/>
                <a:ext cx="40916" cy="40915"/>
              </a:xfrm>
              <a:custGeom>
                <a:avLst/>
                <a:gdLst>
                  <a:gd name="T0" fmla="*/ 3 w 20"/>
                  <a:gd name="T1" fmla="*/ 16 h 20"/>
                  <a:gd name="T2" fmla="*/ 3 w 20"/>
                  <a:gd name="T3" fmla="*/ 4 h 20"/>
                  <a:gd name="T4" fmla="*/ 16 w 20"/>
                  <a:gd name="T5" fmla="*/ 4 h 20"/>
                  <a:gd name="T6" fmla="*/ 16 w 20"/>
                  <a:gd name="T7" fmla="*/ 16 h 20"/>
                  <a:gd name="T8" fmla="*/ 3 w 20"/>
                  <a:gd name="T9" fmla="*/ 16 h 20"/>
                </a:gdLst>
                <a:ahLst/>
                <a:cxnLst>
                  <a:cxn ang="0">
                    <a:pos x="T0" y="T1"/>
                  </a:cxn>
                  <a:cxn ang="0">
                    <a:pos x="T2" y="T3"/>
                  </a:cxn>
                  <a:cxn ang="0">
                    <a:pos x="T4" y="T5"/>
                  </a:cxn>
                  <a:cxn ang="0">
                    <a:pos x="T6" y="T7"/>
                  </a:cxn>
                  <a:cxn ang="0">
                    <a:pos x="T8" y="T9"/>
                  </a:cxn>
                </a:cxnLst>
                <a:rect l="0" t="0" r="r" b="b"/>
                <a:pathLst>
                  <a:path w="20" h="20">
                    <a:moveTo>
                      <a:pt x="3" y="16"/>
                    </a:moveTo>
                    <a:cubicBezTo>
                      <a:pt x="0" y="13"/>
                      <a:pt x="0" y="7"/>
                      <a:pt x="3" y="4"/>
                    </a:cubicBezTo>
                    <a:cubicBezTo>
                      <a:pt x="7" y="0"/>
                      <a:pt x="13" y="0"/>
                      <a:pt x="16" y="4"/>
                    </a:cubicBezTo>
                    <a:cubicBezTo>
                      <a:pt x="20" y="7"/>
                      <a:pt x="20" y="13"/>
                      <a:pt x="16" y="16"/>
                    </a:cubicBezTo>
                    <a:cubicBezTo>
                      <a:pt x="13" y="20"/>
                      <a:pt x="7" y="20"/>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08" name="Freeform 22"/>
              <p:cNvSpPr/>
              <p:nvPr>
                <p:custDataLst>
                  <p:tags r:id="rId67"/>
                </p:custDataLst>
              </p:nvPr>
            </p:nvSpPr>
            <p:spPr bwMode="auto">
              <a:xfrm rot="5400000">
                <a:off x="5655033" y="3928314"/>
                <a:ext cx="40916" cy="40915"/>
              </a:xfrm>
              <a:custGeom>
                <a:avLst/>
                <a:gdLst>
                  <a:gd name="T0" fmla="*/ 4 w 20"/>
                  <a:gd name="T1" fmla="*/ 3 h 20"/>
                  <a:gd name="T2" fmla="*/ 4 w 20"/>
                  <a:gd name="T3" fmla="*/ 16 h 20"/>
                  <a:gd name="T4" fmla="*/ 16 w 20"/>
                  <a:gd name="T5" fmla="*/ 16 h 20"/>
                  <a:gd name="T6" fmla="*/ 16 w 20"/>
                  <a:gd name="T7" fmla="*/ 3 h 20"/>
                  <a:gd name="T8" fmla="*/ 4 w 20"/>
                  <a:gd name="T9" fmla="*/ 3 h 20"/>
                </a:gdLst>
                <a:ahLst/>
                <a:cxnLst>
                  <a:cxn ang="0">
                    <a:pos x="T0" y="T1"/>
                  </a:cxn>
                  <a:cxn ang="0">
                    <a:pos x="T2" y="T3"/>
                  </a:cxn>
                  <a:cxn ang="0">
                    <a:pos x="T4" y="T5"/>
                  </a:cxn>
                  <a:cxn ang="0">
                    <a:pos x="T6" y="T7"/>
                  </a:cxn>
                  <a:cxn ang="0">
                    <a:pos x="T8" y="T9"/>
                  </a:cxn>
                </a:cxnLst>
                <a:rect l="0" t="0" r="r" b="b"/>
                <a:pathLst>
                  <a:path w="20" h="20">
                    <a:moveTo>
                      <a:pt x="4" y="3"/>
                    </a:moveTo>
                    <a:cubicBezTo>
                      <a:pt x="0" y="7"/>
                      <a:pt x="0" y="13"/>
                      <a:pt x="4" y="16"/>
                    </a:cubicBezTo>
                    <a:cubicBezTo>
                      <a:pt x="7" y="20"/>
                      <a:pt x="13" y="20"/>
                      <a:pt x="16" y="16"/>
                    </a:cubicBezTo>
                    <a:cubicBezTo>
                      <a:pt x="20" y="13"/>
                      <a:pt x="20" y="7"/>
                      <a:pt x="16" y="3"/>
                    </a:cubicBezTo>
                    <a:cubicBezTo>
                      <a:pt x="13" y="0"/>
                      <a:pt x="7" y="0"/>
                      <a:pt x="4"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09" name="Freeform 23"/>
              <p:cNvSpPr/>
              <p:nvPr>
                <p:custDataLst>
                  <p:tags r:id="rId68"/>
                </p:custDataLst>
              </p:nvPr>
            </p:nvSpPr>
            <p:spPr bwMode="auto">
              <a:xfrm rot="5400000">
                <a:off x="5607299" y="3977754"/>
                <a:ext cx="40916" cy="39211"/>
              </a:xfrm>
              <a:custGeom>
                <a:avLst/>
                <a:gdLst>
                  <a:gd name="T0" fmla="*/ 3 w 20"/>
                  <a:gd name="T1" fmla="*/ 3 h 19"/>
                  <a:gd name="T2" fmla="*/ 3 w 20"/>
                  <a:gd name="T3" fmla="*/ 16 h 19"/>
                  <a:gd name="T4" fmla="*/ 16 w 20"/>
                  <a:gd name="T5" fmla="*/ 16 h 19"/>
                  <a:gd name="T6" fmla="*/ 16 w 20"/>
                  <a:gd name="T7" fmla="*/ 3 h 19"/>
                  <a:gd name="T8" fmla="*/ 3 w 20"/>
                  <a:gd name="T9" fmla="*/ 3 h 19"/>
                </a:gdLst>
                <a:ahLst/>
                <a:cxnLst>
                  <a:cxn ang="0">
                    <a:pos x="T0" y="T1"/>
                  </a:cxn>
                  <a:cxn ang="0">
                    <a:pos x="T2" y="T3"/>
                  </a:cxn>
                  <a:cxn ang="0">
                    <a:pos x="T4" y="T5"/>
                  </a:cxn>
                  <a:cxn ang="0">
                    <a:pos x="T6" y="T7"/>
                  </a:cxn>
                  <a:cxn ang="0">
                    <a:pos x="T8" y="T9"/>
                  </a:cxn>
                </a:cxnLst>
                <a:rect l="0" t="0" r="r" b="b"/>
                <a:pathLst>
                  <a:path w="20" h="19">
                    <a:moveTo>
                      <a:pt x="3" y="3"/>
                    </a:moveTo>
                    <a:cubicBezTo>
                      <a:pt x="0" y="7"/>
                      <a:pt x="0" y="12"/>
                      <a:pt x="3" y="16"/>
                    </a:cubicBezTo>
                    <a:cubicBezTo>
                      <a:pt x="7" y="19"/>
                      <a:pt x="13" y="19"/>
                      <a:pt x="16" y="16"/>
                    </a:cubicBezTo>
                    <a:cubicBezTo>
                      <a:pt x="20" y="12"/>
                      <a:pt x="20" y="7"/>
                      <a:pt x="16" y="3"/>
                    </a:cubicBezTo>
                    <a:cubicBezTo>
                      <a:pt x="13" y="0"/>
                      <a:pt x="7" y="0"/>
                      <a:pt x="3"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10" name="Freeform 24"/>
              <p:cNvSpPr/>
              <p:nvPr>
                <p:custDataLst>
                  <p:tags r:id="rId69"/>
                </p:custDataLst>
              </p:nvPr>
            </p:nvSpPr>
            <p:spPr bwMode="auto">
              <a:xfrm rot="5400000">
                <a:off x="5559990" y="4025063"/>
                <a:ext cx="38359" cy="40915"/>
              </a:xfrm>
              <a:custGeom>
                <a:avLst/>
                <a:gdLst>
                  <a:gd name="T0" fmla="*/ 3 w 19"/>
                  <a:gd name="T1" fmla="*/ 4 h 20"/>
                  <a:gd name="T2" fmla="*/ 3 w 19"/>
                  <a:gd name="T3" fmla="*/ 17 h 20"/>
                  <a:gd name="T4" fmla="*/ 16 w 19"/>
                  <a:gd name="T5" fmla="*/ 17 h 20"/>
                  <a:gd name="T6" fmla="*/ 16 w 19"/>
                  <a:gd name="T7" fmla="*/ 4 h 20"/>
                  <a:gd name="T8" fmla="*/ 3 w 19"/>
                  <a:gd name="T9" fmla="*/ 4 h 20"/>
                </a:gdLst>
                <a:ahLst/>
                <a:cxnLst>
                  <a:cxn ang="0">
                    <a:pos x="T0" y="T1"/>
                  </a:cxn>
                  <a:cxn ang="0">
                    <a:pos x="T2" y="T3"/>
                  </a:cxn>
                  <a:cxn ang="0">
                    <a:pos x="T4" y="T5"/>
                  </a:cxn>
                  <a:cxn ang="0">
                    <a:pos x="T6" y="T7"/>
                  </a:cxn>
                  <a:cxn ang="0">
                    <a:pos x="T8" y="T9"/>
                  </a:cxn>
                </a:cxnLst>
                <a:rect l="0" t="0" r="r" b="b"/>
                <a:pathLst>
                  <a:path w="19" h="20">
                    <a:moveTo>
                      <a:pt x="3" y="4"/>
                    </a:moveTo>
                    <a:cubicBezTo>
                      <a:pt x="0" y="7"/>
                      <a:pt x="0" y="13"/>
                      <a:pt x="3" y="17"/>
                    </a:cubicBezTo>
                    <a:cubicBezTo>
                      <a:pt x="7" y="20"/>
                      <a:pt x="12" y="20"/>
                      <a:pt x="16" y="17"/>
                    </a:cubicBezTo>
                    <a:cubicBezTo>
                      <a:pt x="19" y="13"/>
                      <a:pt x="19" y="7"/>
                      <a:pt x="16" y="4"/>
                    </a:cubicBezTo>
                    <a:cubicBezTo>
                      <a:pt x="12" y="0"/>
                      <a:pt x="7" y="0"/>
                      <a:pt x="3"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11" name="Freeform 25"/>
              <p:cNvSpPr/>
              <p:nvPr>
                <p:custDataLst>
                  <p:tags r:id="rId70"/>
                </p:custDataLst>
              </p:nvPr>
            </p:nvSpPr>
            <p:spPr bwMode="auto">
              <a:xfrm rot="5400000">
                <a:off x="5509699" y="4072798"/>
                <a:ext cx="40064" cy="40915"/>
              </a:xfrm>
              <a:custGeom>
                <a:avLst/>
                <a:gdLst>
                  <a:gd name="T0" fmla="*/ 4 w 20"/>
                  <a:gd name="T1" fmla="*/ 4 h 20"/>
                  <a:gd name="T2" fmla="*/ 4 w 20"/>
                  <a:gd name="T3" fmla="*/ 16 h 20"/>
                  <a:gd name="T4" fmla="*/ 17 w 20"/>
                  <a:gd name="T5" fmla="*/ 16 h 20"/>
                  <a:gd name="T6" fmla="*/ 17 w 20"/>
                  <a:gd name="T7" fmla="*/ 4 h 20"/>
                  <a:gd name="T8" fmla="*/ 4 w 20"/>
                  <a:gd name="T9" fmla="*/ 4 h 20"/>
                </a:gdLst>
                <a:ahLst/>
                <a:cxnLst>
                  <a:cxn ang="0">
                    <a:pos x="T0" y="T1"/>
                  </a:cxn>
                  <a:cxn ang="0">
                    <a:pos x="T2" y="T3"/>
                  </a:cxn>
                  <a:cxn ang="0">
                    <a:pos x="T4" y="T5"/>
                  </a:cxn>
                  <a:cxn ang="0">
                    <a:pos x="T6" y="T7"/>
                  </a:cxn>
                  <a:cxn ang="0">
                    <a:pos x="T8" y="T9"/>
                  </a:cxn>
                </a:cxnLst>
                <a:rect l="0" t="0" r="r" b="b"/>
                <a:pathLst>
                  <a:path w="20" h="20">
                    <a:moveTo>
                      <a:pt x="4" y="4"/>
                    </a:moveTo>
                    <a:cubicBezTo>
                      <a:pt x="0" y="7"/>
                      <a:pt x="0" y="13"/>
                      <a:pt x="4" y="16"/>
                    </a:cubicBezTo>
                    <a:cubicBezTo>
                      <a:pt x="7" y="20"/>
                      <a:pt x="13" y="20"/>
                      <a:pt x="17" y="16"/>
                    </a:cubicBezTo>
                    <a:cubicBezTo>
                      <a:pt x="20" y="13"/>
                      <a:pt x="20" y="7"/>
                      <a:pt x="17" y="4"/>
                    </a:cubicBezTo>
                    <a:cubicBezTo>
                      <a:pt x="13" y="0"/>
                      <a:pt x="7" y="0"/>
                      <a:pt x="4"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12" name="Freeform 26"/>
              <p:cNvSpPr/>
              <p:nvPr>
                <p:custDataLst>
                  <p:tags r:id="rId71"/>
                </p:custDataLst>
              </p:nvPr>
            </p:nvSpPr>
            <p:spPr bwMode="auto">
              <a:xfrm rot="5400000">
                <a:off x="5363085" y="3927888"/>
                <a:ext cx="40916" cy="41768"/>
              </a:xfrm>
              <a:custGeom>
                <a:avLst/>
                <a:gdLst>
                  <a:gd name="T0" fmla="*/ 4 w 20"/>
                  <a:gd name="T1" fmla="*/ 17 h 20"/>
                  <a:gd name="T2" fmla="*/ 4 w 20"/>
                  <a:gd name="T3" fmla="*/ 4 h 20"/>
                  <a:gd name="T4" fmla="*/ 16 w 20"/>
                  <a:gd name="T5" fmla="*/ 4 h 20"/>
                  <a:gd name="T6" fmla="*/ 16 w 20"/>
                  <a:gd name="T7" fmla="*/ 17 h 20"/>
                  <a:gd name="T8" fmla="*/ 4 w 20"/>
                  <a:gd name="T9" fmla="*/ 17 h 20"/>
                </a:gdLst>
                <a:ahLst/>
                <a:cxnLst>
                  <a:cxn ang="0">
                    <a:pos x="T0" y="T1"/>
                  </a:cxn>
                  <a:cxn ang="0">
                    <a:pos x="T2" y="T3"/>
                  </a:cxn>
                  <a:cxn ang="0">
                    <a:pos x="T4" y="T5"/>
                  </a:cxn>
                  <a:cxn ang="0">
                    <a:pos x="T6" y="T7"/>
                  </a:cxn>
                  <a:cxn ang="0">
                    <a:pos x="T8" y="T9"/>
                  </a:cxn>
                </a:cxnLst>
                <a:rect l="0" t="0" r="r" b="b"/>
                <a:pathLst>
                  <a:path w="20" h="20">
                    <a:moveTo>
                      <a:pt x="4" y="17"/>
                    </a:moveTo>
                    <a:cubicBezTo>
                      <a:pt x="0" y="13"/>
                      <a:pt x="0" y="7"/>
                      <a:pt x="4" y="4"/>
                    </a:cubicBezTo>
                    <a:cubicBezTo>
                      <a:pt x="7" y="0"/>
                      <a:pt x="13" y="0"/>
                      <a:pt x="16" y="4"/>
                    </a:cubicBezTo>
                    <a:cubicBezTo>
                      <a:pt x="20" y="7"/>
                      <a:pt x="20" y="13"/>
                      <a:pt x="16" y="17"/>
                    </a:cubicBezTo>
                    <a:cubicBezTo>
                      <a:pt x="13" y="20"/>
                      <a:pt x="7" y="20"/>
                      <a:pt x="4" y="17"/>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13" name="Freeform 27"/>
              <p:cNvSpPr/>
              <p:nvPr>
                <p:custDataLst>
                  <p:tags r:id="rId72"/>
                </p:custDataLst>
              </p:nvPr>
            </p:nvSpPr>
            <p:spPr bwMode="auto">
              <a:xfrm rot="5400000">
                <a:off x="5411246" y="3977754"/>
                <a:ext cx="40916" cy="39211"/>
              </a:xfrm>
              <a:custGeom>
                <a:avLst/>
                <a:gdLst>
                  <a:gd name="T0" fmla="*/ 3 w 20"/>
                  <a:gd name="T1" fmla="*/ 16 h 19"/>
                  <a:gd name="T2" fmla="*/ 3 w 20"/>
                  <a:gd name="T3" fmla="*/ 3 h 19"/>
                  <a:gd name="T4" fmla="*/ 16 w 20"/>
                  <a:gd name="T5" fmla="*/ 3 h 19"/>
                  <a:gd name="T6" fmla="*/ 16 w 20"/>
                  <a:gd name="T7" fmla="*/ 16 h 19"/>
                  <a:gd name="T8" fmla="*/ 3 w 20"/>
                  <a:gd name="T9" fmla="*/ 16 h 19"/>
                </a:gdLst>
                <a:ahLst/>
                <a:cxnLst>
                  <a:cxn ang="0">
                    <a:pos x="T0" y="T1"/>
                  </a:cxn>
                  <a:cxn ang="0">
                    <a:pos x="T2" y="T3"/>
                  </a:cxn>
                  <a:cxn ang="0">
                    <a:pos x="T4" y="T5"/>
                  </a:cxn>
                  <a:cxn ang="0">
                    <a:pos x="T6" y="T7"/>
                  </a:cxn>
                  <a:cxn ang="0">
                    <a:pos x="T8" y="T9"/>
                  </a:cxn>
                </a:cxnLst>
                <a:rect l="0" t="0" r="r" b="b"/>
                <a:pathLst>
                  <a:path w="20" h="19">
                    <a:moveTo>
                      <a:pt x="3" y="16"/>
                    </a:moveTo>
                    <a:cubicBezTo>
                      <a:pt x="0" y="12"/>
                      <a:pt x="0" y="7"/>
                      <a:pt x="3" y="3"/>
                    </a:cubicBezTo>
                    <a:cubicBezTo>
                      <a:pt x="7" y="0"/>
                      <a:pt x="13" y="0"/>
                      <a:pt x="16" y="3"/>
                    </a:cubicBezTo>
                    <a:cubicBezTo>
                      <a:pt x="20" y="7"/>
                      <a:pt x="20" y="12"/>
                      <a:pt x="16" y="16"/>
                    </a:cubicBezTo>
                    <a:cubicBezTo>
                      <a:pt x="13" y="19"/>
                      <a:pt x="7" y="19"/>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14" name="Freeform 28"/>
              <p:cNvSpPr/>
              <p:nvPr>
                <p:custDataLst>
                  <p:tags r:id="rId73"/>
                </p:custDataLst>
              </p:nvPr>
            </p:nvSpPr>
            <p:spPr bwMode="auto">
              <a:xfrm rot="5400000">
                <a:off x="5461112" y="4025063"/>
                <a:ext cx="38359" cy="40915"/>
              </a:xfrm>
              <a:custGeom>
                <a:avLst/>
                <a:gdLst>
                  <a:gd name="T0" fmla="*/ 3 w 19"/>
                  <a:gd name="T1" fmla="*/ 16 h 20"/>
                  <a:gd name="T2" fmla="*/ 3 w 19"/>
                  <a:gd name="T3" fmla="*/ 3 h 20"/>
                  <a:gd name="T4" fmla="*/ 16 w 19"/>
                  <a:gd name="T5" fmla="*/ 3 h 20"/>
                  <a:gd name="T6" fmla="*/ 16 w 19"/>
                  <a:gd name="T7" fmla="*/ 16 h 20"/>
                  <a:gd name="T8" fmla="*/ 3 w 19"/>
                  <a:gd name="T9" fmla="*/ 16 h 20"/>
                </a:gdLst>
                <a:ahLst/>
                <a:cxnLst>
                  <a:cxn ang="0">
                    <a:pos x="T0" y="T1"/>
                  </a:cxn>
                  <a:cxn ang="0">
                    <a:pos x="T2" y="T3"/>
                  </a:cxn>
                  <a:cxn ang="0">
                    <a:pos x="T4" y="T5"/>
                  </a:cxn>
                  <a:cxn ang="0">
                    <a:pos x="T6" y="T7"/>
                  </a:cxn>
                  <a:cxn ang="0">
                    <a:pos x="T8" y="T9"/>
                  </a:cxn>
                </a:cxnLst>
                <a:rect l="0" t="0" r="r" b="b"/>
                <a:pathLst>
                  <a:path w="19" h="20">
                    <a:moveTo>
                      <a:pt x="3" y="16"/>
                    </a:moveTo>
                    <a:cubicBezTo>
                      <a:pt x="0" y="13"/>
                      <a:pt x="0" y="7"/>
                      <a:pt x="3" y="3"/>
                    </a:cubicBezTo>
                    <a:cubicBezTo>
                      <a:pt x="7" y="0"/>
                      <a:pt x="12" y="0"/>
                      <a:pt x="16" y="3"/>
                    </a:cubicBezTo>
                    <a:cubicBezTo>
                      <a:pt x="19" y="7"/>
                      <a:pt x="19" y="13"/>
                      <a:pt x="16" y="16"/>
                    </a:cubicBezTo>
                    <a:cubicBezTo>
                      <a:pt x="12" y="20"/>
                      <a:pt x="7" y="20"/>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15" name="Freeform 29"/>
              <p:cNvSpPr/>
              <p:nvPr>
                <p:custDataLst>
                  <p:tags r:id="rId74"/>
                </p:custDataLst>
              </p:nvPr>
            </p:nvSpPr>
            <p:spPr bwMode="auto">
              <a:xfrm rot="5400000">
                <a:off x="5509699" y="4072798"/>
                <a:ext cx="40064" cy="40915"/>
              </a:xfrm>
              <a:custGeom>
                <a:avLst/>
                <a:gdLst>
                  <a:gd name="T0" fmla="*/ 4 w 20"/>
                  <a:gd name="T1" fmla="*/ 16 h 20"/>
                  <a:gd name="T2" fmla="*/ 4 w 20"/>
                  <a:gd name="T3" fmla="*/ 4 h 20"/>
                  <a:gd name="T4" fmla="*/ 17 w 20"/>
                  <a:gd name="T5" fmla="*/ 4 h 20"/>
                  <a:gd name="T6" fmla="*/ 17 w 20"/>
                  <a:gd name="T7" fmla="*/ 16 h 20"/>
                  <a:gd name="T8" fmla="*/ 4 w 20"/>
                  <a:gd name="T9" fmla="*/ 16 h 20"/>
                </a:gdLst>
                <a:ahLst/>
                <a:cxnLst>
                  <a:cxn ang="0">
                    <a:pos x="T0" y="T1"/>
                  </a:cxn>
                  <a:cxn ang="0">
                    <a:pos x="T2" y="T3"/>
                  </a:cxn>
                  <a:cxn ang="0">
                    <a:pos x="T4" y="T5"/>
                  </a:cxn>
                  <a:cxn ang="0">
                    <a:pos x="T6" y="T7"/>
                  </a:cxn>
                  <a:cxn ang="0">
                    <a:pos x="T8" y="T9"/>
                  </a:cxn>
                </a:cxnLst>
                <a:rect l="0" t="0" r="r" b="b"/>
                <a:pathLst>
                  <a:path w="20" h="20">
                    <a:moveTo>
                      <a:pt x="4" y="16"/>
                    </a:moveTo>
                    <a:cubicBezTo>
                      <a:pt x="0" y="13"/>
                      <a:pt x="0" y="7"/>
                      <a:pt x="4" y="4"/>
                    </a:cubicBezTo>
                    <a:cubicBezTo>
                      <a:pt x="7" y="0"/>
                      <a:pt x="13" y="0"/>
                      <a:pt x="17" y="4"/>
                    </a:cubicBezTo>
                    <a:cubicBezTo>
                      <a:pt x="20" y="7"/>
                      <a:pt x="20" y="13"/>
                      <a:pt x="17" y="16"/>
                    </a:cubicBezTo>
                    <a:cubicBezTo>
                      <a:pt x="13" y="20"/>
                      <a:pt x="7" y="20"/>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grpSp>
        <p:sp>
          <p:nvSpPr>
            <p:cNvPr id="143" name="文本框 142"/>
            <p:cNvSpPr txBox="1"/>
            <p:nvPr>
              <p:custDataLst>
                <p:tags r:id="rId75"/>
              </p:custDataLst>
            </p:nvPr>
          </p:nvSpPr>
          <p:spPr>
            <a:xfrm>
              <a:off x="12230" y="5465"/>
              <a:ext cx="6501" cy="725"/>
            </a:xfrm>
            <a:prstGeom prst="rect">
              <a:avLst/>
            </a:prstGeom>
            <a:noFill/>
          </p:spPr>
          <p:txBody>
            <a:bodyPr wrap="square" rtlCol="0" anchor="ctr" anchorCtr="0">
              <a:spAutoFit/>
            </a:bodyPr>
            <a:p>
              <a:pPr>
                <a:lnSpc>
                  <a:spcPct val="100000"/>
                </a:lnSpc>
              </a:pPr>
              <a:r>
                <a:rPr lang="zh-CN" altLang="en-US" sz="2400">
                  <a:solidFill>
                    <a:schemeClr val="tx1"/>
                  </a:solidFill>
                  <a:latin typeface="华文新魏" panose="02010800040101010101" charset="-122"/>
                  <a:ea typeface="华文新魏" panose="02010800040101010101" charset="-122"/>
                </a:rPr>
                <a:t>人工智能从辨别走向生成</a:t>
              </a:r>
              <a:endParaRPr lang="zh-CN" altLang="en-US" sz="2400">
                <a:solidFill>
                  <a:schemeClr val="tx1"/>
                </a:solidFill>
                <a:latin typeface="华文新魏" panose="02010800040101010101" charset="-122"/>
                <a:ea typeface="华文新魏" panose="02010800040101010101" charset="-122"/>
              </a:endParaRPr>
            </a:p>
          </p:txBody>
        </p:sp>
      </p:grpSp>
      <p:grpSp>
        <p:nvGrpSpPr>
          <p:cNvPr id="149" name="组合 148"/>
          <p:cNvGrpSpPr/>
          <p:nvPr/>
        </p:nvGrpSpPr>
        <p:grpSpPr>
          <a:xfrm>
            <a:off x="7358380" y="4570095"/>
            <a:ext cx="4687570" cy="829310"/>
            <a:chOff x="11348" y="7196"/>
            <a:chExt cx="7382" cy="1306"/>
          </a:xfrm>
        </p:grpSpPr>
        <p:grpSp>
          <p:nvGrpSpPr>
            <p:cNvPr id="116" name="组合 115"/>
            <p:cNvGrpSpPr/>
            <p:nvPr/>
          </p:nvGrpSpPr>
          <p:grpSpPr>
            <a:xfrm rot="5400000" flipH="1">
              <a:off x="11419" y="7424"/>
              <a:ext cx="709" cy="851"/>
              <a:chOff x="5362659" y="3928314"/>
              <a:chExt cx="333290" cy="399781"/>
            </a:xfrm>
            <a:gradFill>
              <a:gsLst>
                <a:gs pos="58000">
                  <a:schemeClr val="accent6">
                    <a:lumMod val="40000"/>
                    <a:lumOff val="60000"/>
                  </a:schemeClr>
                </a:gs>
                <a:gs pos="0">
                  <a:schemeClr val="accent6">
                    <a:lumMod val="60000"/>
                    <a:lumOff val="40000"/>
                  </a:schemeClr>
                </a:gs>
                <a:gs pos="100000">
                  <a:schemeClr val="accent6">
                    <a:lumMod val="20000"/>
                    <a:lumOff val="80000"/>
                    <a:alpha val="0"/>
                  </a:schemeClr>
                </a:gs>
              </a:gsLst>
              <a:lin ang="16200000" scaled="0"/>
            </a:gradFill>
            <a:effectLst/>
          </p:grpSpPr>
          <p:sp>
            <p:nvSpPr>
              <p:cNvPr id="117" name="Freeform 6"/>
              <p:cNvSpPr/>
              <p:nvPr>
                <p:custDataLst>
                  <p:tags r:id="rId76"/>
                </p:custDataLst>
              </p:nvPr>
            </p:nvSpPr>
            <p:spPr bwMode="auto">
              <a:xfrm rot="5400000">
                <a:off x="5655033" y="4142269"/>
                <a:ext cx="40916" cy="40915"/>
              </a:xfrm>
              <a:custGeom>
                <a:avLst/>
                <a:gdLst>
                  <a:gd name="T0" fmla="*/ 4 w 20"/>
                  <a:gd name="T1" fmla="*/ 3 h 20"/>
                  <a:gd name="T2" fmla="*/ 4 w 20"/>
                  <a:gd name="T3" fmla="*/ 16 h 20"/>
                  <a:gd name="T4" fmla="*/ 16 w 20"/>
                  <a:gd name="T5" fmla="*/ 16 h 20"/>
                  <a:gd name="T6" fmla="*/ 16 w 20"/>
                  <a:gd name="T7" fmla="*/ 3 h 20"/>
                  <a:gd name="T8" fmla="*/ 4 w 20"/>
                  <a:gd name="T9" fmla="*/ 3 h 20"/>
                </a:gdLst>
                <a:ahLst/>
                <a:cxnLst>
                  <a:cxn ang="0">
                    <a:pos x="T0" y="T1"/>
                  </a:cxn>
                  <a:cxn ang="0">
                    <a:pos x="T2" y="T3"/>
                  </a:cxn>
                  <a:cxn ang="0">
                    <a:pos x="T4" y="T5"/>
                  </a:cxn>
                  <a:cxn ang="0">
                    <a:pos x="T6" y="T7"/>
                  </a:cxn>
                  <a:cxn ang="0">
                    <a:pos x="T8" y="T9"/>
                  </a:cxn>
                </a:cxnLst>
                <a:rect l="0" t="0" r="r" b="b"/>
                <a:pathLst>
                  <a:path w="20" h="20">
                    <a:moveTo>
                      <a:pt x="4" y="3"/>
                    </a:moveTo>
                    <a:cubicBezTo>
                      <a:pt x="0" y="7"/>
                      <a:pt x="0" y="13"/>
                      <a:pt x="4" y="16"/>
                    </a:cubicBezTo>
                    <a:cubicBezTo>
                      <a:pt x="7" y="20"/>
                      <a:pt x="13" y="20"/>
                      <a:pt x="16" y="16"/>
                    </a:cubicBezTo>
                    <a:cubicBezTo>
                      <a:pt x="20" y="13"/>
                      <a:pt x="20" y="7"/>
                      <a:pt x="16" y="3"/>
                    </a:cubicBezTo>
                    <a:cubicBezTo>
                      <a:pt x="13" y="0"/>
                      <a:pt x="7" y="0"/>
                      <a:pt x="4"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18" name="Freeform 7"/>
              <p:cNvSpPr/>
              <p:nvPr>
                <p:custDataLst>
                  <p:tags r:id="rId77"/>
                </p:custDataLst>
              </p:nvPr>
            </p:nvSpPr>
            <p:spPr bwMode="auto">
              <a:xfrm rot="5400000">
                <a:off x="5608151" y="4190856"/>
                <a:ext cx="39211" cy="39211"/>
              </a:xfrm>
              <a:custGeom>
                <a:avLst/>
                <a:gdLst>
                  <a:gd name="T0" fmla="*/ 3 w 19"/>
                  <a:gd name="T1" fmla="*/ 3 h 19"/>
                  <a:gd name="T2" fmla="*/ 3 w 19"/>
                  <a:gd name="T3" fmla="*/ 16 h 19"/>
                  <a:gd name="T4" fmla="*/ 16 w 19"/>
                  <a:gd name="T5" fmla="*/ 16 h 19"/>
                  <a:gd name="T6" fmla="*/ 16 w 19"/>
                  <a:gd name="T7" fmla="*/ 3 h 19"/>
                  <a:gd name="T8" fmla="*/ 3 w 19"/>
                  <a:gd name="T9" fmla="*/ 3 h 19"/>
                </a:gdLst>
                <a:ahLst/>
                <a:cxnLst>
                  <a:cxn ang="0">
                    <a:pos x="T0" y="T1"/>
                  </a:cxn>
                  <a:cxn ang="0">
                    <a:pos x="T2" y="T3"/>
                  </a:cxn>
                  <a:cxn ang="0">
                    <a:pos x="T4" y="T5"/>
                  </a:cxn>
                  <a:cxn ang="0">
                    <a:pos x="T6" y="T7"/>
                  </a:cxn>
                  <a:cxn ang="0">
                    <a:pos x="T8" y="T9"/>
                  </a:cxn>
                </a:cxnLst>
                <a:rect l="0" t="0" r="r" b="b"/>
                <a:pathLst>
                  <a:path w="19" h="19">
                    <a:moveTo>
                      <a:pt x="3" y="3"/>
                    </a:moveTo>
                    <a:cubicBezTo>
                      <a:pt x="0" y="7"/>
                      <a:pt x="0" y="12"/>
                      <a:pt x="3" y="16"/>
                    </a:cubicBezTo>
                    <a:cubicBezTo>
                      <a:pt x="7" y="19"/>
                      <a:pt x="12" y="19"/>
                      <a:pt x="16" y="16"/>
                    </a:cubicBezTo>
                    <a:cubicBezTo>
                      <a:pt x="19" y="12"/>
                      <a:pt x="19" y="7"/>
                      <a:pt x="16" y="3"/>
                    </a:cubicBezTo>
                    <a:cubicBezTo>
                      <a:pt x="12" y="0"/>
                      <a:pt x="7" y="0"/>
                      <a:pt x="3"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19" name="Freeform 8"/>
              <p:cNvSpPr/>
              <p:nvPr>
                <p:custDataLst>
                  <p:tags r:id="rId78"/>
                </p:custDataLst>
              </p:nvPr>
            </p:nvSpPr>
            <p:spPr bwMode="auto">
              <a:xfrm rot="5400000">
                <a:off x="5559990" y="4239018"/>
                <a:ext cx="38359" cy="40915"/>
              </a:xfrm>
              <a:custGeom>
                <a:avLst/>
                <a:gdLst>
                  <a:gd name="T0" fmla="*/ 3 w 19"/>
                  <a:gd name="T1" fmla="*/ 4 h 20"/>
                  <a:gd name="T2" fmla="*/ 3 w 19"/>
                  <a:gd name="T3" fmla="*/ 17 h 20"/>
                  <a:gd name="T4" fmla="*/ 16 w 19"/>
                  <a:gd name="T5" fmla="*/ 17 h 20"/>
                  <a:gd name="T6" fmla="*/ 16 w 19"/>
                  <a:gd name="T7" fmla="*/ 4 h 20"/>
                  <a:gd name="T8" fmla="*/ 3 w 19"/>
                  <a:gd name="T9" fmla="*/ 4 h 20"/>
                </a:gdLst>
                <a:ahLst/>
                <a:cxnLst>
                  <a:cxn ang="0">
                    <a:pos x="T0" y="T1"/>
                  </a:cxn>
                  <a:cxn ang="0">
                    <a:pos x="T2" y="T3"/>
                  </a:cxn>
                  <a:cxn ang="0">
                    <a:pos x="T4" y="T5"/>
                  </a:cxn>
                  <a:cxn ang="0">
                    <a:pos x="T6" y="T7"/>
                  </a:cxn>
                  <a:cxn ang="0">
                    <a:pos x="T8" y="T9"/>
                  </a:cxn>
                </a:cxnLst>
                <a:rect l="0" t="0" r="r" b="b"/>
                <a:pathLst>
                  <a:path w="19" h="20">
                    <a:moveTo>
                      <a:pt x="3" y="4"/>
                    </a:moveTo>
                    <a:cubicBezTo>
                      <a:pt x="0" y="7"/>
                      <a:pt x="0" y="13"/>
                      <a:pt x="3" y="17"/>
                    </a:cubicBezTo>
                    <a:cubicBezTo>
                      <a:pt x="7" y="20"/>
                      <a:pt x="12" y="20"/>
                      <a:pt x="16" y="17"/>
                    </a:cubicBezTo>
                    <a:cubicBezTo>
                      <a:pt x="19" y="13"/>
                      <a:pt x="19" y="7"/>
                      <a:pt x="16" y="4"/>
                    </a:cubicBezTo>
                    <a:cubicBezTo>
                      <a:pt x="12" y="0"/>
                      <a:pt x="7" y="0"/>
                      <a:pt x="3"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20" name="Freeform 9"/>
              <p:cNvSpPr/>
              <p:nvPr>
                <p:custDataLst>
                  <p:tags r:id="rId79"/>
                </p:custDataLst>
              </p:nvPr>
            </p:nvSpPr>
            <p:spPr bwMode="auto">
              <a:xfrm rot="5400000">
                <a:off x="5509273" y="4287179"/>
                <a:ext cx="40916" cy="40915"/>
              </a:xfrm>
              <a:custGeom>
                <a:avLst/>
                <a:gdLst>
                  <a:gd name="T0" fmla="*/ 4 w 20"/>
                  <a:gd name="T1" fmla="*/ 4 h 20"/>
                  <a:gd name="T2" fmla="*/ 4 w 20"/>
                  <a:gd name="T3" fmla="*/ 16 h 20"/>
                  <a:gd name="T4" fmla="*/ 16 w 20"/>
                  <a:gd name="T5" fmla="*/ 16 h 20"/>
                  <a:gd name="T6" fmla="*/ 16 w 20"/>
                  <a:gd name="T7" fmla="*/ 4 h 20"/>
                  <a:gd name="T8" fmla="*/ 4 w 20"/>
                  <a:gd name="T9" fmla="*/ 4 h 20"/>
                </a:gdLst>
                <a:ahLst/>
                <a:cxnLst>
                  <a:cxn ang="0">
                    <a:pos x="T0" y="T1"/>
                  </a:cxn>
                  <a:cxn ang="0">
                    <a:pos x="T2" y="T3"/>
                  </a:cxn>
                  <a:cxn ang="0">
                    <a:pos x="T4" y="T5"/>
                  </a:cxn>
                  <a:cxn ang="0">
                    <a:pos x="T6" y="T7"/>
                  </a:cxn>
                  <a:cxn ang="0">
                    <a:pos x="T8" y="T9"/>
                  </a:cxn>
                </a:cxnLst>
                <a:rect l="0" t="0" r="r" b="b"/>
                <a:pathLst>
                  <a:path w="20" h="20">
                    <a:moveTo>
                      <a:pt x="4" y="4"/>
                    </a:moveTo>
                    <a:cubicBezTo>
                      <a:pt x="0" y="7"/>
                      <a:pt x="0" y="13"/>
                      <a:pt x="4" y="16"/>
                    </a:cubicBezTo>
                    <a:cubicBezTo>
                      <a:pt x="7" y="20"/>
                      <a:pt x="13" y="20"/>
                      <a:pt x="16" y="16"/>
                    </a:cubicBezTo>
                    <a:cubicBezTo>
                      <a:pt x="20" y="13"/>
                      <a:pt x="20" y="7"/>
                      <a:pt x="16" y="4"/>
                    </a:cubicBezTo>
                    <a:cubicBezTo>
                      <a:pt x="13" y="0"/>
                      <a:pt x="7" y="0"/>
                      <a:pt x="4"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21" name="Freeform 10"/>
              <p:cNvSpPr/>
              <p:nvPr>
                <p:custDataLst>
                  <p:tags r:id="rId80"/>
                </p:custDataLst>
              </p:nvPr>
            </p:nvSpPr>
            <p:spPr bwMode="auto">
              <a:xfrm rot="5400000">
                <a:off x="5363085" y="4141843"/>
                <a:ext cx="40916" cy="41768"/>
              </a:xfrm>
              <a:custGeom>
                <a:avLst/>
                <a:gdLst>
                  <a:gd name="T0" fmla="*/ 4 w 20"/>
                  <a:gd name="T1" fmla="*/ 17 h 20"/>
                  <a:gd name="T2" fmla="*/ 4 w 20"/>
                  <a:gd name="T3" fmla="*/ 4 h 20"/>
                  <a:gd name="T4" fmla="*/ 16 w 20"/>
                  <a:gd name="T5" fmla="*/ 4 h 20"/>
                  <a:gd name="T6" fmla="*/ 16 w 20"/>
                  <a:gd name="T7" fmla="*/ 17 h 20"/>
                  <a:gd name="T8" fmla="*/ 4 w 20"/>
                  <a:gd name="T9" fmla="*/ 17 h 20"/>
                </a:gdLst>
                <a:ahLst/>
                <a:cxnLst>
                  <a:cxn ang="0">
                    <a:pos x="T0" y="T1"/>
                  </a:cxn>
                  <a:cxn ang="0">
                    <a:pos x="T2" y="T3"/>
                  </a:cxn>
                  <a:cxn ang="0">
                    <a:pos x="T4" y="T5"/>
                  </a:cxn>
                  <a:cxn ang="0">
                    <a:pos x="T6" y="T7"/>
                  </a:cxn>
                  <a:cxn ang="0">
                    <a:pos x="T8" y="T9"/>
                  </a:cxn>
                </a:cxnLst>
                <a:rect l="0" t="0" r="r" b="b"/>
                <a:pathLst>
                  <a:path w="20" h="20">
                    <a:moveTo>
                      <a:pt x="4" y="17"/>
                    </a:moveTo>
                    <a:cubicBezTo>
                      <a:pt x="0" y="13"/>
                      <a:pt x="0" y="7"/>
                      <a:pt x="4" y="4"/>
                    </a:cubicBezTo>
                    <a:cubicBezTo>
                      <a:pt x="7" y="0"/>
                      <a:pt x="13" y="0"/>
                      <a:pt x="16" y="4"/>
                    </a:cubicBezTo>
                    <a:cubicBezTo>
                      <a:pt x="20" y="7"/>
                      <a:pt x="20" y="13"/>
                      <a:pt x="16" y="17"/>
                    </a:cubicBezTo>
                    <a:cubicBezTo>
                      <a:pt x="13" y="20"/>
                      <a:pt x="7" y="20"/>
                      <a:pt x="4" y="17"/>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22" name="Freeform 11"/>
              <p:cNvSpPr/>
              <p:nvPr>
                <p:custDataLst>
                  <p:tags r:id="rId81"/>
                </p:custDataLst>
              </p:nvPr>
            </p:nvSpPr>
            <p:spPr bwMode="auto">
              <a:xfrm rot="5400000">
                <a:off x="5412098" y="4190856"/>
                <a:ext cx="39211" cy="39211"/>
              </a:xfrm>
              <a:custGeom>
                <a:avLst/>
                <a:gdLst>
                  <a:gd name="T0" fmla="*/ 3 w 19"/>
                  <a:gd name="T1" fmla="*/ 16 h 19"/>
                  <a:gd name="T2" fmla="*/ 3 w 19"/>
                  <a:gd name="T3" fmla="*/ 3 h 19"/>
                  <a:gd name="T4" fmla="*/ 16 w 19"/>
                  <a:gd name="T5" fmla="*/ 3 h 19"/>
                  <a:gd name="T6" fmla="*/ 16 w 19"/>
                  <a:gd name="T7" fmla="*/ 16 h 19"/>
                  <a:gd name="T8" fmla="*/ 3 w 19"/>
                  <a:gd name="T9" fmla="*/ 16 h 19"/>
                </a:gdLst>
                <a:ahLst/>
                <a:cxnLst>
                  <a:cxn ang="0">
                    <a:pos x="T0" y="T1"/>
                  </a:cxn>
                  <a:cxn ang="0">
                    <a:pos x="T2" y="T3"/>
                  </a:cxn>
                  <a:cxn ang="0">
                    <a:pos x="T4" y="T5"/>
                  </a:cxn>
                  <a:cxn ang="0">
                    <a:pos x="T6" y="T7"/>
                  </a:cxn>
                  <a:cxn ang="0">
                    <a:pos x="T8" y="T9"/>
                  </a:cxn>
                </a:cxnLst>
                <a:rect l="0" t="0" r="r" b="b"/>
                <a:pathLst>
                  <a:path w="19" h="19">
                    <a:moveTo>
                      <a:pt x="3" y="16"/>
                    </a:moveTo>
                    <a:cubicBezTo>
                      <a:pt x="0" y="12"/>
                      <a:pt x="0" y="7"/>
                      <a:pt x="3" y="3"/>
                    </a:cubicBezTo>
                    <a:cubicBezTo>
                      <a:pt x="7" y="0"/>
                      <a:pt x="12" y="0"/>
                      <a:pt x="16" y="3"/>
                    </a:cubicBezTo>
                    <a:cubicBezTo>
                      <a:pt x="19" y="7"/>
                      <a:pt x="19" y="12"/>
                      <a:pt x="16" y="16"/>
                    </a:cubicBezTo>
                    <a:cubicBezTo>
                      <a:pt x="12" y="19"/>
                      <a:pt x="7" y="19"/>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23" name="Freeform 12"/>
              <p:cNvSpPr/>
              <p:nvPr>
                <p:custDataLst>
                  <p:tags r:id="rId82"/>
                </p:custDataLst>
              </p:nvPr>
            </p:nvSpPr>
            <p:spPr bwMode="auto">
              <a:xfrm rot="5400000">
                <a:off x="5461112" y="4239018"/>
                <a:ext cx="38359" cy="40915"/>
              </a:xfrm>
              <a:custGeom>
                <a:avLst/>
                <a:gdLst>
                  <a:gd name="T0" fmla="*/ 3 w 19"/>
                  <a:gd name="T1" fmla="*/ 16 h 20"/>
                  <a:gd name="T2" fmla="*/ 3 w 19"/>
                  <a:gd name="T3" fmla="*/ 3 h 20"/>
                  <a:gd name="T4" fmla="*/ 16 w 19"/>
                  <a:gd name="T5" fmla="*/ 3 h 20"/>
                  <a:gd name="T6" fmla="*/ 16 w 19"/>
                  <a:gd name="T7" fmla="*/ 16 h 20"/>
                  <a:gd name="T8" fmla="*/ 3 w 19"/>
                  <a:gd name="T9" fmla="*/ 16 h 20"/>
                </a:gdLst>
                <a:ahLst/>
                <a:cxnLst>
                  <a:cxn ang="0">
                    <a:pos x="T0" y="T1"/>
                  </a:cxn>
                  <a:cxn ang="0">
                    <a:pos x="T2" y="T3"/>
                  </a:cxn>
                  <a:cxn ang="0">
                    <a:pos x="T4" y="T5"/>
                  </a:cxn>
                  <a:cxn ang="0">
                    <a:pos x="T6" y="T7"/>
                  </a:cxn>
                  <a:cxn ang="0">
                    <a:pos x="T8" y="T9"/>
                  </a:cxn>
                </a:cxnLst>
                <a:rect l="0" t="0" r="r" b="b"/>
                <a:pathLst>
                  <a:path w="19" h="20">
                    <a:moveTo>
                      <a:pt x="3" y="16"/>
                    </a:moveTo>
                    <a:cubicBezTo>
                      <a:pt x="0" y="13"/>
                      <a:pt x="0" y="7"/>
                      <a:pt x="3" y="3"/>
                    </a:cubicBezTo>
                    <a:cubicBezTo>
                      <a:pt x="7" y="0"/>
                      <a:pt x="12" y="0"/>
                      <a:pt x="16" y="3"/>
                    </a:cubicBezTo>
                    <a:cubicBezTo>
                      <a:pt x="19" y="7"/>
                      <a:pt x="19" y="13"/>
                      <a:pt x="16" y="16"/>
                    </a:cubicBezTo>
                    <a:cubicBezTo>
                      <a:pt x="12" y="20"/>
                      <a:pt x="7" y="20"/>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24" name="Freeform 13"/>
              <p:cNvSpPr/>
              <p:nvPr>
                <p:custDataLst>
                  <p:tags r:id="rId83"/>
                </p:custDataLst>
              </p:nvPr>
            </p:nvSpPr>
            <p:spPr bwMode="auto">
              <a:xfrm rot="5400000">
                <a:off x="5509273" y="4287179"/>
                <a:ext cx="40916" cy="40915"/>
              </a:xfrm>
              <a:custGeom>
                <a:avLst/>
                <a:gdLst>
                  <a:gd name="T0" fmla="*/ 4 w 20"/>
                  <a:gd name="T1" fmla="*/ 16 h 20"/>
                  <a:gd name="T2" fmla="*/ 4 w 20"/>
                  <a:gd name="T3" fmla="*/ 4 h 20"/>
                  <a:gd name="T4" fmla="*/ 16 w 20"/>
                  <a:gd name="T5" fmla="*/ 4 h 20"/>
                  <a:gd name="T6" fmla="*/ 16 w 20"/>
                  <a:gd name="T7" fmla="*/ 16 h 20"/>
                  <a:gd name="T8" fmla="*/ 4 w 20"/>
                  <a:gd name="T9" fmla="*/ 16 h 20"/>
                </a:gdLst>
                <a:ahLst/>
                <a:cxnLst>
                  <a:cxn ang="0">
                    <a:pos x="T0" y="T1"/>
                  </a:cxn>
                  <a:cxn ang="0">
                    <a:pos x="T2" y="T3"/>
                  </a:cxn>
                  <a:cxn ang="0">
                    <a:pos x="T4" y="T5"/>
                  </a:cxn>
                  <a:cxn ang="0">
                    <a:pos x="T6" y="T7"/>
                  </a:cxn>
                  <a:cxn ang="0">
                    <a:pos x="T8" y="T9"/>
                  </a:cxn>
                </a:cxnLst>
                <a:rect l="0" t="0" r="r" b="b"/>
                <a:pathLst>
                  <a:path w="20" h="20">
                    <a:moveTo>
                      <a:pt x="4" y="16"/>
                    </a:moveTo>
                    <a:cubicBezTo>
                      <a:pt x="0" y="13"/>
                      <a:pt x="0" y="7"/>
                      <a:pt x="4" y="4"/>
                    </a:cubicBezTo>
                    <a:cubicBezTo>
                      <a:pt x="7" y="0"/>
                      <a:pt x="13" y="0"/>
                      <a:pt x="16" y="4"/>
                    </a:cubicBezTo>
                    <a:cubicBezTo>
                      <a:pt x="20" y="7"/>
                      <a:pt x="20" y="13"/>
                      <a:pt x="16" y="16"/>
                    </a:cubicBezTo>
                    <a:cubicBezTo>
                      <a:pt x="13" y="20"/>
                      <a:pt x="7" y="20"/>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25" name="Freeform 14"/>
              <p:cNvSpPr/>
              <p:nvPr>
                <p:custDataLst>
                  <p:tags r:id="rId84"/>
                </p:custDataLst>
              </p:nvPr>
            </p:nvSpPr>
            <p:spPr bwMode="auto">
              <a:xfrm rot="5400000">
                <a:off x="5656312" y="4035292"/>
                <a:ext cx="38359" cy="40915"/>
              </a:xfrm>
              <a:custGeom>
                <a:avLst/>
                <a:gdLst>
                  <a:gd name="T0" fmla="*/ 3 w 19"/>
                  <a:gd name="T1" fmla="*/ 3 h 20"/>
                  <a:gd name="T2" fmla="*/ 3 w 19"/>
                  <a:gd name="T3" fmla="*/ 16 h 20"/>
                  <a:gd name="T4" fmla="*/ 16 w 19"/>
                  <a:gd name="T5" fmla="*/ 16 h 20"/>
                  <a:gd name="T6" fmla="*/ 16 w 19"/>
                  <a:gd name="T7" fmla="*/ 3 h 20"/>
                  <a:gd name="T8" fmla="*/ 3 w 19"/>
                  <a:gd name="T9" fmla="*/ 3 h 20"/>
                </a:gdLst>
                <a:ahLst/>
                <a:cxnLst>
                  <a:cxn ang="0">
                    <a:pos x="T0" y="T1"/>
                  </a:cxn>
                  <a:cxn ang="0">
                    <a:pos x="T2" y="T3"/>
                  </a:cxn>
                  <a:cxn ang="0">
                    <a:pos x="T4" y="T5"/>
                  </a:cxn>
                  <a:cxn ang="0">
                    <a:pos x="T6" y="T7"/>
                  </a:cxn>
                  <a:cxn ang="0">
                    <a:pos x="T8" y="T9"/>
                  </a:cxn>
                </a:cxnLst>
                <a:rect l="0" t="0" r="r" b="b"/>
                <a:pathLst>
                  <a:path w="19" h="20">
                    <a:moveTo>
                      <a:pt x="3" y="3"/>
                    </a:moveTo>
                    <a:cubicBezTo>
                      <a:pt x="0" y="7"/>
                      <a:pt x="0" y="13"/>
                      <a:pt x="3" y="16"/>
                    </a:cubicBezTo>
                    <a:cubicBezTo>
                      <a:pt x="7" y="20"/>
                      <a:pt x="12" y="20"/>
                      <a:pt x="16" y="16"/>
                    </a:cubicBezTo>
                    <a:cubicBezTo>
                      <a:pt x="19" y="13"/>
                      <a:pt x="19" y="7"/>
                      <a:pt x="16" y="3"/>
                    </a:cubicBezTo>
                    <a:cubicBezTo>
                      <a:pt x="12" y="0"/>
                      <a:pt x="7" y="0"/>
                      <a:pt x="3"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26" name="Freeform 15"/>
              <p:cNvSpPr/>
              <p:nvPr>
                <p:custDataLst>
                  <p:tags r:id="rId85"/>
                </p:custDataLst>
              </p:nvPr>
            </p:nvSpPr>
            <p:spPr bwMode="auto">
              <a:xfrm rot="5400000">
                <a:off x="5607725" y="4083879"/>
                <a:ext cx="40064" cy="39211"/>
              </a:xfrm>
              <a:custGeom>
                <a:avLst/>
                <a:gdLst>
                  <a:gd name="T0" fmla="*/ 4 w 20"/>
                  <a:gd name="T1" fmla="*/ 3 h 19"/>
                  <a:gd name="T2" fmla="*/ 4 w 20"/>
                  <a:gd name="T3" fmla="*/ 16 h 19"/>
                  <a:gd name="T4" fmla="*/ 17 w 20"/>
                  <a:gd name="T5" fmla="*/ 16 h 19"/>
                  <a:gd name="T6" fmla="*/ 17 w 20"/>
                  <a:gd name="T7" fmla="*/ 3 h 19"/>
                  <a:gd name="T8" fmla="*/ 4 w 20"/>
                  <a:gd name="T9" fmla="*/ 3 h 19"/>
                </a:gdLst>
                <a:ahLst/>
                <a:cxnLst>
                  <a:cxn ang="0">
                    <a:pos x="T0" y="T1"/>
                  </a:cxn>
                  <a:cxn ang="0">
                    <a:pos x="T2" y="T3"/>
                  </a:cxn>
                  <a:cxn ang="0">
                    <a:pos x="T4" y="T5"/>
                  </a:cxn>
                  <a:cxn ang="0">
                    <a:pos x="T6" y="T7"/>
                  </a:cxn>
                  <a:cxn ang="0">
                    <a:pos x="T8" y="T9"/>
                  </a:cxn>
                </a:cxnLst>
                <a:rect l="0" t="0" r="r" b="b"/>
                <a:pathLst>
                  <a:path w="20" h="19">
                    <a:moveTo>
                      <a:pt x="4" y="3"/>
                    </a:moveTo>
                    <a:cubicBezTo>
                      <a:pt x="0" y="7"/>
                      <a:pt x="0" y="12"/>
                      <a:pt x="4" y="16"/>
                    </a:cubicBezTo>
                    <a:cubicBezTo>
                      <a:pt x="7" y="19"/>
                      <a:pt x="13" y="19"/>
                      <a:pt x="17" y="16"/>
                    </a:cubicBezTo>
                    <a:cubicBezTo>
                      <a:pt x="20" y="12"/>
                      <a:pt x="20" y="7"/>
                      <a:pt x="17" y="3"/>
                    </a:cubicBezTo>
                    <a:cubicBezTo>
                      <a:pt x="13" y="0"/>
                      <a:pt x="7" y="0"/>
                      <a:pt x="4"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27" name="Freeform 16"/>
              <p:cNvSpPr/>
              <p:nvPr>
                <p:custDataLst>
                  <p:tags r:id="rId86"/>
                </p:custDataLst>
              </p:nvPr>
            </p:nvSpPr>
            <p:spPr bwMode="auto">
              <a:xfrm rot="5400000">
                <a:off x="5558712" y="4132040"/>
                <a:ext cx="40916" cy="40915"/>
              </a:xfrm>
              <a:custGeom>
                <a:avLst/>
                <a:gdLst>
                  <a:gd name="T0" fmla="*/ 4 w 20"/>
                  <a:gd name="T1" fmla="*/ 4 h 20"/>
                  <a:gd name="T2" fmla="*/ 4 w 20"/>
                  <a:gd name="T3" fmla="*/ 17 h 20"/>
                  <a:gd name="T4" fmla="*/ 16 w 20"/>
                  <a:gd name="T5" fmla="*/ 17 h 20"/>
                  <a:gd name="T6" fmla="*/ 16 w 20"/>
                  <a:gd name="T7" fmla="*/ 4 h 20"/>
                  <a:gd name="T8" fmla="*/ 4 w 20"/>
                  <a:gd name="T9" fmla="*/ 4 h 20"/>
                </a:gdLst>
                <a:ahLst/>
                <a:cxnLst>
                  <a:cxn ang="0">
                    <a:pos x="T0" y="T1"/>
                  </a:cxn>
                  <a:cxn ang="0">
                    <a:pos x="T2" y="T3"/>
                  </a:cxn>
                  <a:cxn ang="0">
                    <a:pos x="T4" y="T5"/>
                  </a:cxn>
                  <a:cxn ang="0">
                    <a:pos x="T6" y="T7"/>
                  </a:cxn>
                  <a:cxn ang="0">
                    <a:pos x="T8" y="T9"/>
                  </a:cxn>
                </a:cxnLst>
                <a:rect l="0" t="0" r="r" b="b"/>
                <a:pathLst>
                  <a:path w="20" h="20">
                    <a:moveTo>
                      <a:pt x="4" y="4"/>
                    </a:moveTo>
                    <a:cubicBezTo>
                      <a:pt x="0" y="7"/>
                      <a:pt x="0" y="13"/>
                      <a:pt x="4" y="17"/>
                    </a:cubicBezTo>
                    <a:cubicBezTo>
                      <a:pt x="7" y="20"/>
                      <a:pt x="13" y="20"/>
                      <a:pt x="16" y="17"/>
                    </a:cubicBezTo>
                    <a:cubicBezTo>
                      <a:pt x="20" y="13"/>
                      <a:pt x="20" y="7"/>
                      <a:pt x="16" y="4"/>
                    </a:cubicBezTo>
                    <a:cubicBezTo>
                      <a:pt x="13" y="0"/>
                      <a:pt x="7" y="0"/>
                      <a:pt x="4"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28" name="Freeform 17"/>
              <p:cNvSpPr/>
              <p:nvPr>
                <p:custDataLst>
                  <p:tags r:id="rId87"/>
                </p:custDataLst>
              </p:nvPr>
            </p:nvSpPr>
            <p:spPr bwMode="auto">
              <a:xfrm rot="5400000">
                <a:off x="5509273" y="4180627"/>
                <a:ext cx="40916" cy="40915"/>
              </a:xfrm>
              <a:custGeom>
                <a:avLst/>
                <a:gdLst>
                  <a:gd name="T0" fmla="*/ 3 w 20"/>
                  <a:gd name="T1" fmla="*/ 4 h 20"/>
                  <a:gd name="T2" fmla="*/ 3 w 20"/>
                  <a:gd name="T3" fmla="*/ 16 h 20"/>
                  <a:gd name="T4" fmla="*/ 16 w 20"/>
                  <a:gd name="T5" fmla="*/ 16 h 20"/>
                  <a:gd name="T6" fmla="*/ 16 w 20"/>
                  <a:gd name="T7" fmla="*/ 4 h 20"/>
                  <a:gd name="T8" fmla="*/ 3 w 20"/>
                  <a:gd name="T9" fmla="*/ 4 h 20"/>
                </a:gdLst>
                <a:ahLst/>
                <a:cxnLst>
                  <a:cxn ang="0">
                    <a:pos x="T0" y="T1"/>
                  </a:cxn>
                  <a:cxn ang="0">
                    <a:pos x="T2" y="T3"/>
                  </a:cxn>
                  <a:cxn ang="0">
                    <a:pos x="T4" y="T5"/>
                  </a:cxn>
                  <a:cxn ang="0">
                    <a:pos x="T6" y="T7"/>
                  </a:cxn>
                  <a:cxn ang="0">
                    <a:pos x="T8" y="T9"/>
                  </a:cxn>
                </a:cxnLst>
                <a:rect l="0" t="0" r="r" b="b"/>
                <a:pathLst>
                  <a:path w="20" h="20">
                    <a:moveTo>
                      <a:pt x="3" y="4"/>
                    </a:moveTo>
                    <a:cubicBezTo>
                      <a:pt x="0" y="7"/>
                      <a:pt x="0" y="13"/>
                      <a:pt x="3" y="16"/>
                    </a:cubicBezTo>
                    <a:cubicBezTo>
                      <a:pt x="7" y="20"/>
                      <a:pt x="13" y="20"/>
                      <a:pt x="16" y="16"/>
                    </a:cubicBezTo>
                    <a:cubicBezTo>
                      <a:pt x="20" y="13"/>
                      <a:pt x="20" y="7"/>
                      <a:pt x="16" y="4"/>
                    </a:cubicBezTo>
                    <a:cubicBezTo>
                      <a:pt x="13" y="0"/>
                      <a:pt x="7" y="0"/>
                      <a:pt x="3"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29" name="Freeform 18"/>
              <p:cNvSpPr/>
              <p:nvPr>
                <p:custDataLst>
                  <p:tags r:id="rId88"/>
                </p:custDataLst>
              </p:nvPr>
            </p:nvSpPr>
            <p:spPr bwMode="auto">
              <a:xfrm rot="5400000">
                <a:off x="5364363" y="4034866"/>
                <a:ext cx="38359" cy="41768"/>
              </a:xfrm>
              <a:custGeom>
                <a:avLst/>
                <a:gdLst>
                  <a:gd name="T0" fmla="*/ 3 w 19"/>
                  <a:gd name="T1" fmla="*/ 17 h 20"/>
                  <a:gd name="T2" fmla="*/ 3 w 19"/>
                  <a:gd name="T3" fmla="*/ 4 h 20"/>
                  <a:gd name="T4" fmla="*/ 16 w 19"/>
                  <a:gd name="T5" fmla="*/ 4 h 20"/>
                  <a:gd name="T6" fmla="*/ 16 w 19"/>
                  <a:gd name="T7" fmla="*/ 17 h 20"/>
                  <a:gd name="T8" fmla="*/ 3 w 19"/>
                  <a:gd name="T9" fmla="*/ 17 h 20"/>
                </a:gdLst>
                <a:ahLst/>
                <a:cxnLst>
                  <a:cxn ang="0">
                    <a:pos x="T0" y="T1"/>
                  </a:cxn>
                  <a:cxn ang="0">
                    <a:pos x="T2" y="T3"/>
                  </a:cxn>
                  <a:cxn ang="0">
                    <a:pos x="T4" y="T5"/>
                  </a:cxn>
                  <a:cxn ang="0">
                    <a:pos x="T6" y="T7"/>
                  </a:cxn>
                  <a:cxn ang="0">
                    <a:pos x="T8" y="T9"/>
                  </a:cxn>
                </a:cxnLst>
                <a:rect l="0" t="0" r="r" b="b"/>
                <a:pathLst>
                  <a:path w="19" h="20">
                    <a:moveTo>
                      <a:pt x="3" y="17"/>
                    </a:moveTo>
                    <a:cubicBezTo>
                      <a:pt x="0" y="13"/>
                      <a:pt x="0" y="7"/>
                      <a:pt x="3" y="4"/>
                    </a:cubicBezTo>
                    <a:cubicBezTo>
                      <a:pt x="7" y="0"/>
                      <a:pt x="12" y="0"/>
                      <a:pt x="16" y="4"/>
                    </a:cubicBezTo>
                    <a:cubicBezTo>
                      <a:pt x="19" y="7"/>
                      <a:pt x="19" y="13"/>
                      <a:pt x="16" y="17"/>
                    </a:cubicBezTo>
                    <a:cubicBezTo>
                      <a:pt x="12" y="20"/>
                      <a:pt x="7" y="20"/>
                      <a:pt x="3" y="17"/>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30" name="Freeform 19"/>
              <p:cNvSpPr/>
              <p:nvPr>
                <p:custDataLst>
                  <p:tags r:id="rId89"/>
                </p:custDataLst>
              </p:nvPr>
            </p:nvSpPr>
            <p:spPr bwMode="auto">
              <a:xfrm rot="5400000">
                <a:off x="5411672" y="4083879"/>
                <a:ext cx="40064" cy="39211"/>
              </a:xfrm>
              <a:custGeom>
                <a:avLst/>
                <a:gdLst>
                  <a:gd name="T0" fmla="*/ 4 w 20"/>
                  <a:gd name="T1" fmla="*/ 16 h 19"/>
                  <a:gd name="T2" fmla="*/ 4 w 20"/>
                  <a:gd name="T3" fmla="*/ 3 h 19"/>
                  <a:gd name="T4" fmla="*/ 17 w 20"/>
                  <a:gd name="T5" fmla="*/ 3 h 19"/>
                  <a:gd name="T6" fmla="*/ 17 w 20"/>
                  <a:gd name="T7" fmla="*/ 16 h 19"/>
                  <a:gd name="T8" fmla="*/ 4 w 20"/>
                  <a:gd name="T9" fmla="*/ 16 h 19"/>
                </a:gdLst>
                <a:ahLst/>
                <a:cxnLst>
                  <a:cxn ang="0">
                    <a:pos x="T0" y="T1"/>
                  </a:cxn>
                  <a:cxn ang="0">
                    <a:pos x="T2" y="T3"/>
                  </a:cxn>
                  <a:cxn ang="0">
                    <a:pos x="T4" y="T5"/>
                  </a:cxn>
                  <a:cxn ang="0">
                    <a:pos x="T6" y="T7"/>
                  </a:cxn>
                  <a:cxn ang="0">
                    <a:pos x="T8" y="T9"/>
                  </a:cxn>
                </a:cxnLst>
                <a:rect l="0" t="0" r="r" b="b"/>
                <a:pathLst>
                  <a:path w="20" h="19">
                    <a:moveTo>
                      <a:pt x="4" y="16"/>
                    </a:moveTo>
                    <a:cubicBezTo>
                      <a:pt x="0" y="12"/>
                      <a:pt x="0" y="7"/>
                      <a:pt x="4" y="3"/>
                    </a:cubicBezTo>
                    <a:cubicBezTo>
                      <a:pt x="7" y="0"/>
                      <a:pt x="13" y="0"/>
                      <a:pt x="17" y="3"/>
                    </a:cubicBezTo>
                    <a:cubicBezTo>
                      <a:pt x="20" y="7"/>
                      <a:pt x="20" y="12"/>
                      <a:pt x="17" y="16"/>
                    </a:cubicBezTo>
                    <a:cubicBezTo>
                      <a:pt x="13" y="19"/>
                      <a:pt x="7" y="19"/>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31" name="Freeform 20"/>
              <p:cNvSpPr/>
              <p:nvPr>
                <p:custDataLst>
                  <p:tags r:id="rId90"/>
                </p:custDataLst>
              </p:nvPr>
            </p:nvSpPr>
            <p:spPr bwMode="auto">
              <a:xfrm rot="5400000">
                <a:off x="5459833" y="4132040"/>
                <a:ext cx="40916" cy="40915"/>
              </a:xfrm>
              <a:custGeom>
                <a:avLst/>
                <a:gdLst>
                  <a:gd name="T0" fmla="*/ 4 w 20"/>
                  <a:gd name="T1" fmla="*/ 16 h 20"/>
                  <a:gd name="T2" fmla="*/ 4 w 20"/>
                  <a:gd name="T3" fmla="*/ 3 h 20"/>
                  <a:gd name="T4" fmla="*/ 16 w 20"/>
                  <a:gd name="T5" fmla="*/ 3 h 20"/>
                  <a:gd name="T6" fmla="*/ 16 w 20"/>
                  <a:gd name="T7" fmla="*/ 16 h 20"/>
                  <a:gd name="T8" fmla="*/ 4 w 20"/>
                  <a:gd name="T9" fmla="*/ 16 h 20"/>
                </a:gdLst>
                <a:ahLst/>
                <a:cxnLst>
                  <a:cxn ang="0">
                    <a:pos x="T0" y="T1"/>
                  </a:cxn>
                  <a:cxn ang="0">
                    <a:pos x="T2" y="T3"/>
                  </a:cxn>
                  <a:cxn ang="0">
                    <a:pos x="T4" y="T5"/>
                  </a:cxn>
                  <a:cxn ang="0">
                    <a:pos x="T6" y="T7"/>
                  </a:cxn>
                  <a:cxn ang="0">
                    <a:pos x="T8" y="T9"/>
                  </a:cxn>
                </a:cxnLst>
                <a:rect l="0" t="0" r="r" b="b"/>
                <a:pathLst>
                  <a:path w="20" h="20">
                    <a:moveTo>
                      <a:pt x="4" y="16"/>
                    </a:moveTo>
                    <a:cubicBezTo>
                      <a:pt x="0" y="13"/>
                      <a:pt x="0" y="7"/>
                      <a:pt x="4" y="3"/>
                    </a:cubicBezTo>
                    <a:cubicBezTo>
                      <a:pt x="7" y="0"/>
                      <a:pt x="13" y="0"/>
                      <a:pt x="16" y="3"/>
                    </a:cubicBezTo>
                    <a:cubicBezTo>
                      <a:pt x="20" y="7"/>
                      <a:pt x="20" y="13"/>
                      <a:pt x="16" y="16"/>
                    </a:cubicBezTo>
                    <a:cubicBezTo>
                      <a:pt x="13" y="20"/>
                      <a:pt x="7" y="20"/>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32" name="Freeform 21"/>
              <p:cNvSpPr/>
              <p:nvPr>
                <p:custDataLst>
                  <p:tags r:id="rId91"/>
                </p:custDataLst>
              </p:nvPr>
            </p:nvSpPr>
            <p:spPr bwMode="auto">
              <a:xfrm rot="5400000">
                <a:off x="5509273" y="4180627"/>
                <a:ext cx="40916" cy="40915"/>
              </a:xfrm>
              <a:custGeom>
                <a:avLst/>
                <a:gdLst>
                  <a:gd name="T0" fmla="*/ 3 w 20"/>
                  <a:gd name="T1" fmla="*/ 16 h 20"/>
                  <a:gd name="T2" fmla="*/ 3 w 20"/>
                  <a:gd name="T3" fmla="*/ 4 h 20"/>
                  <a:gd name="T4" fmla="*/ 16 w 20"/>
                  <a:gd name="T5" fmla="*/ 4 h 20"/>
                  <a:gd name="T6" fmla="*/ 16 w 20"/>
                  <a:gd name="T7" fmla="*/ 16 h 20"/>
                  <a:gd name="T8" fmla="*/ 3 w 20"/>
                  <a:gd name="T9" fmla="*/ 16 h 20"/>
                </a:gdLst>
                <a:ahLst/>
                <a:cxnLst>
                  <a:cxn ang="0">
                    <a:pos x="T0" y="T1"/>
                  </a:cxn>
                  <a:cxn ang="0">
                    <a:pos x="T2" y="T3"/>
                  </a:cxn>
                  <a:cxn ang="0">
                    <a:pos x="T4" y="T5"/>
                  </a:cxn>
                  <a:cxn ang="0">
                    <a:pos x="T6" y="T7"/>
                  </a:cxn>
                  <a:cxn ang="0">
                    <a:pos x="T8" y="T9"/>
                  </a:cxn>
                </a:cxnLst>
                <a:rect l="0" t="0" r="r" b="b"/>
                <a:pathLst>
                  <a:path w="20" h="20">
                    <a:moveTo>
                      <a:pt x="3" y="16"/>
                    </a:moveTo>
                    <a:cubicBezTo>
                      <a:pt x="0" y="13"/>
                      <a:pt x="0" y="7"/>
                      <a:pt x="3" y="4"/>
                    </a:cubicBezTo>
                    <a:cubicBezTo>
                      <a:pt x="7" y="0"/>
                      <a:pt x="13" y="0"/>
                      <a:pt x="16" y="4"/>
                    </a:cubicBezTo>
                    <a:cubicBezTo>
                      <a:pt x="20" y="7"/>
                      <a:pt x="20" y="13"/>
                      <a:pt x="16" y="16"/>
                    </a:cubicBezTo>
                    <a:cubicBezTo>
                      <a:pt x="13" y="20"/>
                      <a:pt x="7" y="20"/>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33" name="Freeform 22"/>
              <p:cNvSpPr/>
              <p:nvPr>
                <p:custDataLst>
                  <p:tags r:id="rId92"/>
                </p:custDataLst>
              </p:nvPr>
            </p:nvSpPr>
            <p:spPr bwMode="auto">
              <a:xfrm rot="5400000">
                <a:off x="5655033" y="3928314"/>
                <a:ext cx="40916" cy="40915"/>
              </a:xfrm>
              <a:custGeom>
                <a:avLst/>
                <a:gdLst>
                  <a:gd name="T0" fmla="*/ 4 w 20"/>
                  <a:gd name="T1" fmla="*/ 3 h 20"/>
                  <a:gd name="T2" fmla="*/ 4 w 20"/>
                  <a:gd name="T3" fmla="*/ 16 h 20"/>
                  <a:gd name="T4" fmla="*/ 16 w 20"/>
                  <a:gd name="T5" fmla="*/ 16 h 20"/>
                  <a:gd name="T6" fmla="*/ 16 w 20"/>
                  <a:gd name="T7" fmla="*/ 3 h 20"/>
                  <a:gd name="T8" fmla="*/ 4 w 20"/>
                  <a:gd name="T9" fmla="*/ 3 h 20"/>
                </a:gdLst>
                <a:ahLst/>
                <a:cxnLst>
                  <a:cxn ang="0">
                    <a:pos x="T0" y="T1"/>
                  </a:cxn>
                  <a:cxn ang="0">
                    <a:pos x="T2" y="T3"/>
                  </a:cxn>
                  <a:cxn ang="0">
                    <a:pos x="T4" y="T5"/>
                  </a:cxn>
                  <a:cxn ang="0">
                    <a:pos x="T6" y="T7"/>
                  </a:cxn>
                  <a:cxn ang="0">
                    <a:pos x="T8" y="T9"/>
                  </a:cxn>
                </a:cxnLst>
                <a:rect l="0" t="0" r="r" b="b"/>
                <a:pathLst>
                  <a:path w="20" h="20">
                    <a:moveTo>
                      <a:pt x="4" y="3"/>
                    </a:moveTo>
                    <a:cubicBezTo>
                      <a:pt x="0" y="7"/>
                      <a:pt x="0" y="13"/>
                      <a:pt x="4" y="16"/>
                    </a:cubicBezTo>
                    <a:cubicBezTo>
                      <a:pt x="7" y="20"/>
                      <a:pt x="13" y="20"/>
                      <a:pt x="16" y="16"/>
                    </a:cubicBezTo>
                    <a:cubicBezTo>
                      <a:pt x="20" y="13"/>
                      <a:pt x="20" y="7"/>
                      <a:pt x="16" y="3"/>
                    </a:cubicBezTo>
                    <a:cubicBezTo>
                      <a:pt x="13" y="0"/>
                      <a:pt x="7" y="0"/>
                      <a:pt x="4"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34" name="Freeform 23"/>
              <p:cNvSpPr/>
              <p:nvPr>
                <p:custDataLst>
                  <p:tags r:id="rId93"/>
                </p:custDataLst>
              </p:nvPr>
            </p:nvSpPr>
            <p:spPr bwMode="auto">
              <a:xfrm rot="5400000">
                <a:off x="5607299" y="3977754"/>
                <a:ext cx="40916" cy="39211"/>
              </a:xfrm>
              <a:custGeom>
                <a:avLst/>
                <a:gdLst>
                  <a:gd name="T0" fmla="*/ 3 w 20"/>
                  <a:gd name="T1" fmla="*/ 3 h 19"/>
                  <a:gd name="T2" fmla="*/ 3 w 20"/>
                  <a:gd name="T3" fmla="*/ 16 h 19"/>
                  <a:gd name="T4" fmla="*/ 16 w 20"/>
                  <a:gd name="T5" fmla="*/ 16 h 19"/>
                  <a:gd name="T6" fmla="*/ 16 w 20"/>
                  <a:gd name="T7" fmla="*/ 3 h 19"/>
                  <a:gd name="T8" fmla="*/ 3 w 20"/>
                  <a:gd name="T9" fmla="*/ 3 h 19"/>
                </a:gdLst>
                <a:ahLst/>
                <a:cxnLst>
                  <a:cxn ang="0">
                    <a:pos x="T0" y="T1"/>
                  </a:cxn>
                  <a:cxn ang="0">
                    <a:pos x="T2" y="T3"/>
                  </a:cxn>
                  <a:cxn ang="0">
                    <a:pos x="T4" y="T5"/>
                  </a:cxn>
                  <a:cxn ang="0">
                    <a:pos x="T6" y="T7"/>
                  </a:cxn>
                  <a:cxn ang="0">
                    <a:pos x="T8" y="T9"/>
                  </a:cxn>
                </a:cxnLst>
                <a:rect l="0" t="0" r="r" b="b"/>
                <a:pathLst>
                  <a:path w="20" h="19">
                    <a:moveTo>
                      <a:pt x="3" y="3"/>
                    </a:moveTo>
                    <a:cubicBezTo>
                      <a:pt x="0" y="7"/>
                      <a:pt x="0" y="12"/>
                      <a:pt x="3" y="16"/>
                    </a:cubicBezTo>
                    <a:cubicBezTo>
                      <a:pt x="7" y="19"/>
                      <a:pt x="13" y="19"/>
                      <a:pt x="16" y="16"/>
                    </a:cubicBezTo>
                    <a:cubicBezTo>
                      <a:pt x="20" y="12"/>
                      <a:pt x="20" y="7"/>
                      <a:pt x="16" y="3"/>
                    </a:cubicBezTo>
                    <a:cubicBezTo>
                      <a:pt x="13" y="0"/>
                      <a:pt x="7" y="0"/>
                      <a:pt x="3"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35" name="Freeform 24"/>
              <p:cNvSpPr/>
              <p:nvPr>
                <p:custDataLst>
                  <p:tags r:id="rId94"/>
                </p:custDataLst>
              </p:nvPr>
            </p:nvSpPr>
            <p:spPr bwMode="auto">
              <a:xfrm rot="5400000">
                <a:off x="5559990" y="4025063"/>
                <a:ext cx="38359" cy="40915"/>
              </a:xfrm>
              <a:custGeom>
                <a:avLst/>
                <a:gdLst>
                  <a:gd name="T0" fmla="*/ 3 w 19"/>
                  <a:gd name="T1" fmla="*/ 4 h 20"/>
                  <a:gd name="T2" fmla="*/ 3 w 19"/>
                  <a:gd name="T3" fmla="*/ 17 h 20"/>
                  <a:gd name="T4" fmla="*/ 16 w 19"/>
                  <a:gd name="T5" fmla="*/ 17 h 20"/>
                  <a:gd name="T6" fmla="*/ 16 w 19"/>
                  <a:gd name="T7" fmla="*/ 4 h 20"/>
                  <a:gd name="T8" fmla="*/ 3 w 19"/>
                  <a:gd name="T9" fmla="*/ 4 h 20"/>
                </a:gdLst>
                <a:ahLst/>
                <a:cxnLst>
                  <a:cxn ang="0">
                    <a:pos x="T0" y="T1"/>
                  </a:cxn>
                  <a:cxn ang="0">
                    <a:pos x="T2" y="T3"/>
                  </a:cxn>
                  <a:cxn ang="0">
                    <a:pos x="T4" y="T5"/>
                  </a:cxn>
                  <a:cxn ang="0">
                    <a:pos x="T6" y="T7"/>
                  </a:cxn>
                  <a:cxn ang="0">
                    <a:pos x="T8" y="T9"/>
                  </a:cxn>
                </a:cxnLst>
                <a:rect l="0" t="0" r="r" b="b"/>
                <a:pathLst>
                  <a:path w="19" h="20">
                    <a:moveTo>
                      <a:pt x="3" y="4"/>
                    </a:moveTo>
                    <a:cubicBezTo>
                      <a:pt x="0" y="7"/>
                      <a:pt x="0" y="13"/>
                      <a:pt x="3" y="17"/>
                    </a:cubicBezTo>
                    <a:cubicBezTo>
                      <a:pt x="7" y="20"/>
                      <a:pt x="12" y="20"/>
                      <a:pt x="16" y="17"/>
                    </a:cubicBezTo>
                    <a:cubicBezTo>
                      <a:pt x="19" y="13"/>
                      <a:pt x="19" y="7"/>
                      <a:pt x="16" y="4"/>
                    </a:cubicBezTo>
                    <a:cubicBezTo>
                      <a:pt x="12" y="0"/>
                      <a:pt x="7" y="0"/>
                      <a:pt x="3"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36" name="Freeform 25"/>
              <p:cNvSpPr/>
              <p:nvPr>
                <p:custDataLst>
                  <p:tags r:id="rId95"/>
                </p:custDataLst>
              </p:nvPr>
            </p:nvSpPr>
            <p:spPr bwMode="auto">
              <a:xfrm rot="5400000">
                <a:off x="5509699" y="4072798"/>
                <a:ext cx="40064" cy="40915"/>
              </a:xfrm>
              <a:custGeom>
                <a:avLst/>
                <a:gdLst>
                  <a:gd name="T0" fmla="*/ 4 w 20"/>
                  <a:gd name="T1" fmla="*/ 4 h 20"/>
                  <a:gd name="T2" fmla="*/ 4 w 20"/>
                  <a:gd name="T3" fmla="*/ 16 h 20"/>
                  <a:gd name="T4" fmla="*/ 17 w 20"/>
                  <a:gd name="T5" fmla="*/ 16 h 20"/>
                  <a:gd name="T6" fmla="*/ 17 w 20"/>
                  <a:gd name="T7" fmla="*/ 4 h 20"/>
                  <a:gd name="T8" fmla="*/ 4 w 20"/>
                  <a:gd name="T9" fmla="*/ 4 h 20"/>
                </a:gdLst>
                <a:ahLst/>
                <a:cxnLst>
                  <a:cxn ang="0">
                    <a:pos x="T0" y="T1"/>
                  </a:cxn>
                  <a:cxn ang="0">
                    <a:pos x="T2" y="T3"/>
                  </a:cxn>
                  <a:cxn ang="0">
                    <a:pos x="T4" y="T5"/>
                  </a:cxn>
                  <a:cxn ang="0">
                    <a:pos x="T6" y="T7"/>
                  </a:cxn>
                  <a:cxn ang="0">
                    <a:pos x="T8" y="T9"/>
                  </a:cxn>
                </a:cxnLst>
                <a:rect l="0" t="0" r="r" b="b"/>
                <a:pathLst>
                  <a:path w="20" h="20">
                    <a:moveTo>
                      <a:pt x="4" y="4"/>
                    </a:moveTo>
                    <a:cubicBezTo>
                      <a:pt x="0" y="7"/>
                      <a:pt x="0" y="13"/>
                      <a:pt x="4" y="16"/>
                    </a:cubicBezTo>
                    <a:cubicBezTo>
                      <a:pt x="7" y="20"/>
                      <a:pt x="13" y="20"/>
                      <a:pt x="17" y="16"/>
                    </a:cubicBezTo>
                    <a:cubicBezTo>
                      <a:pt x="20" y="13"/>
                      <a:pt x="20" y="7"/>
                      <a:pt x="17" y="4"/>
                    </a:cubicBezTo>
                    <a:cubicBezTo>
                      <a:pt x="13" y="0"/>
                      <a:pt x="7" y="0"/>
                      <a:pt x="4"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37" name="Freeform 26"/>
              <p:cNvSpPr/>
              <p:nvPr>
                <p:custDataLst>
                  <p:tags r:id="rId96"/>
                </p:custDataLst>
              </p:nvPr>
            </p:nvSpPr>
            <p:spPr bwMode="auto">
              <a:xfrm rot="5400000">
                <a:off x="5363085" y="3927888"/>
                <a:ext cx="40916" cy="41768"/>
              </a:xfrm>
              <a:custGeom>
                <a:avLst/>
                <a:gdLst>
                  <a:gd name="T0" fmla="*/ 4 w 20"/>
                  <a:gd name="T1" fmla="*/ 17 h 20"/>
                  <a:gd name="T2" fmla="*/ 4 w 20"/>
                  <a:gd name="T3" fmla="*/ 4 h 20"/>
                  <a:gd name="T4" fmla="*/ 16 w 20"/>
                  <a:gd name="T5" fmla="*/ 4 h 20"/>
                  <a:gd name="T6" fmla="*/ 16 w 20"/>
                  <a:gd name="T7" fmla="*/ 17 h 20"/>
                  <a:gd name="T8" fmla="*/ 4 w 20"/>
                  <a:gd name="T9" fmla="*/ 17 h 20"/>
                </a:gdLst>
                <a:ahLst/>
                <a:cxnLst>
                  <a:cxn ang="0">
                    <a:pos x="T0" y="T1"/>
                  </a:cxn>
                  <a:cxn ang="0">
                    <a:pos x="T2" y="T3"/>
                  </a:cxn>
                  <a:cxn ang="0">
                    <a:pos x="T4" y="T5"/>
                  </a:cxn>
                  <a:cxn ang="0">
                    <a:pos x="T6" y="T7"/>
                  </a:cxn>
                  <a:cxn ang="0">
                    <a:pos x="T8" y="T9"/>
                  </a:cxn>
                </a:cxnLst>
                <a:rect l="0" t="0" r="r" b="b"/>
                <a:pathLst>
                  <a:path w="20" h="20">
                    <a:moveTo>
                      <a:pt x="4" y="17"/>
                    </a:moveTo>
                    <a:cubicBezTo>
                      <a:pt x="0" y="13"/>
                      <a:pt x="0" y="7"/>
                      <a:pt x="4" y="4"/>
                    </a:cubicBezTo>
                    <a:cubicBezTo>
                      <a:pt x="7" y="0"/>
                      <a:pt x="13" y="0"/>
                      <a:pt x="16" y="4"/>
                    </a:cubicBezTo>
                    <a:cubicBezTo>
                      <a:pt x="20" y="7"/>
                      <a:pt x="20" y="13"/>
                      <a:pt x="16" y="17"/>
                    </a:cubicBezTo>
                    <a:cubicBezTo>
                      <a:pt x="13" y="20"/>
                      <a:pt x="7" y="20"/>
                      <a:pt x="4" y="17"/>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38" name="Freeform 27"/>
              <p:cNvSpPr/>
              <p:nvPr>
                <p:custDataLst>
                  <p:tags r:id="rId97"/>
                </p:custDataLst>
              </p:nvPr>
            </p:nvSpPr>
            <p:spPr bwMode="auto">
              <a:xfrm rot="5400000">
                <a:off x="5411246" y="3977754"/>
                <a:ext cx="40916" cy="39211"/>
              </a:xfrm>
              <a:custGeom>
                <a:avLst/>
                <a:gdLst>
                  <a:gd name="T0" fmla="*/ 3 w 20"/>
                  <a:gd name="T1" fmla="*/ 16 h 19"/>
                  <a:gd name="T2" fmla="*/ 3 w 20"/>
                  <a:gd name="T3" fmla="*/ 3 h 19"/>
                  <a:gd name="T4" fmla="*/ 16 w 20"/>
                  <a:gd name="T5" fmla="*/ 3 h 19"/>
                  <a:gd name="T6" fmla="*/ 16 w 20"/>
                  <a:gd name="T7" fmla="*/ 16 h 19"/>
                  <a:gd name="T8" fmla="*/ 3 w 20"/>
                  <a:gd name="T9" fmla="*/ 16 h 19"/>
                </a:gdLst>
                <a:ahLst/>
                <a:cxnLst>
                  <a:cxn ang="0">
                    <a:pos x="T0" y="T1"/>
                  </a:cxn>
                  <a:cxn ang="0">
                    <a:pos x="T2" y="T3"/>
                  </a:cxn>
                  <a:cxn ang="0">
                    <a:pos x="T4" y="T5"/>
                  </a:cxn>
                  <a:cxn ang="0">
                    <a:pos x="T6" y="T7"/>
                  </a:cxn>
                  <a:cxn ang="0">
                    <a:pos x="T8" y="T9"/>
                  </a:cxn>
                </a:cxnLst>
                <a:rect l="0" t="0" r="r" b="b"/>
                <a:pathLst>
                  <a:path w="20" h="19">
                    <a:moveTo>
                      <a:pt x="3" y="16"/>
                    </a:moveTo>
                    <a:cubicBezTo>
                      <a:pt x="0" y="12"/>
                      <a:pt x="0" y="7"/>
                      <a:pt x="3" y="3"/>
                    </a:cubicBezTo>
                    <a:cubicBezTo>
                      <a:pt x="7" y="0"/>
                      <a:pt x="13" y="0"/>
                      <a:pt x="16" y="3"/>
                    </a:cubicBezTo>
                    <a:cubicBezTo>
                      <a:pt x="20" y="7"/>
                      <a:pt x="20" y="12"/>
                      <a:pt x="16" y="16"/>
                    </a:cubicBezTo>
                    <a:cubicBezTo>
                      <a:pt x="13" y="19"/>
                      <a:pt x="7" y="19"/>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39" name="Freeform 28"/>
              <p:cNvSpPr/>
              <p:nvPr>
                <p:custDataLst>
                  <p:tags r:id="rId98"/>
                </p:custDataLst>
              </p:nvPr>
            </p:nvSpPr>
            <p:spPr bwMode="auto">
              <a:xfrm rot="5400000">
                <a:off x="5461112" y="4025063"/>
                <a:ext cx="38359" cy="40915"/>
              </a:xfrm>
              <a:custGeom>
                <a:avLst/>
                <a:gdLst>
                  <a:gd name="T0" fmla="*/ 3 w 19"/>
                  <a:gd name="T1" fmla="*/ 16 h 20"/>
                  <a:gd name="T2" fmla="*/ 3 w 19"/>
                  <a:gd name="T3" fmla="*/ 3 h 20"/>
                  <a:gd name="T4" fmla="*/ 16 w 19"/>
                  <a:gd name="T5" fmla="*/ 3 h 20"/>
                  <a:gd name="T6" fmla="*/ 16 w 19"/>
                  <a:gd name="T7" fmla="*/ 16 h 20"/>
                  <a:gd name="T8" fmla="*/ 3 w 19"/>
                  <a:gd name="T9" fmla="*/ 16 h 20"/>
                </a:gdLst>
                <a:ahLst/>
                <a:cxnLst>
                  <a:cxn ang="0">
                    <a:pos x="T0" y="T1"/>
                  </a:cxn>
                  <a:cxn ang="0">
                    <a:pos x="T2" y="T3"/>
                  </a:cxn>
                  <a:cxn ang="0">
                    <a:pos x="T4" y="T5"/>
                  </a:cxn>
                  <a:cxn ang="0">
                    <a:pos x="T6" y="T7"/>
                  </a:cxn>
                  <a:cxn ang="0">
                    <a:pos x="T8" y="T9"/>
                  </a:cxn>
                </a:cxnLst>
                <a:rect l="0" t="0" r="r" b="b"/>
                <a:pathLst>
                  <a:path w="19" h="20">
                    <a:moveTo>
                      <a:pt x="3" y="16"/>
                    </a:moveTo>
                    <a:cubicBezTo>
                      <a:pt x="0" y="13"/>
                      <a:pt x="0" y="7"/>
                      <a:pt x="3" y="3"/>
                    </a:cubicBezTo>
                    <a:cubicBezTo>
                      <a:pt x="7" y="0"/>
                      <a:pt x="12" y="0"/>
                      <a:pt x="16" y="3"/>
                    </a:cubicBezTo>
                    <a:cubicBezTo>
                      <a:pt x="19" y="7"/>
                      <a:pt x="19" y="13"/>
                      <a:pt x="16" y="16"/>
                    </a:cubicBezTo>
                    <a:cubicBezTo>
                      <a:pt x="12" y="20"/>
                      <a:pt x="7" y="20"/>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sp>
            <p:nvSpPr>
              <p:cNvPr id="140" name="Freeform 29"/>
              <p:cNvSpPr/>
              <p:nvPr>
                <p:custDataLst>
                  <p:tags r:id="rId99"/>
                </p:custDataLst>
              </p:nvPr>
            </p:nvSpPr>
            <p:spPr bwMode="auto">
              <a:xfrm rot="5400000">
                <a:off x="5509699" y="4072798"/>
                <a:ext cx="40064" cy="40915"/>
              </a:xfrm>
              <a:custGeom>
                <a:avLst/>
                <a:gdLst>
                  <a:gd name="T0" fmla="*/ 4 w 20"/>
                  <a:gd name="T1" fmla="*/ 16 h 20"/>
                  <a:gd name="T2" fmla="*/ 4 w 20"/>
                  <a:gd name="T3" fmla="*/ 4 h 20"/>
                  <a:gd name="T4" fmla="*/ 17 w 20"/>
                  <a:gd name="T5" fmla="*/ 4 h 20"/>
                  <a:gd name="T6" fmla="*/ 17 w 20"/>
                  <a:gd name="T7" fmla="*/ 16 h 20"/>
                  <a:gd name="T8" fmla="*/ 4 w 20"/>
                  <a:gd name="T9" fmla="*/ 16 h 20"/>
                </a:gdLst>
                <a:ahLst/>
                <a:cxnLst>
                  <a:cxn ang="0">
                    <a:pos x="T0" y="T1"/>
                  </a:cxn>
                  <a:cxn ang="0">
                    <a:pos x="T2" y="T3"/>
                  </a:cxn>
                  <a:cxn ang="0">
                    <a:pos x="T4" y="T5"/>
                  </a:cxn>
                  <a:cxn ang="0">
                    <a:pos x="T6" y="T7"/>
                  </a:cxn>
                  <a:cxn ang="0">
                    <a:pos x="T8" y="T9"/>
                  </a:cxn>
                </a:cxnLst>
                <a:rect l="0" t="0" r="r" b="b"/>
                <a:pathLst>
                  <a:path w="20" h="20">
                    <a:moveTo>
                      <a:pt x="4" y="16"/>
                    </a:moveTo>
                    <a:cubicBezTo>
                      <a:pt x="0" y="13"/>
                      <a:pt x="0" y="7"/>
                      <a:pt x="4" y="4"/>
                    </a:cubicBezTo>
                    <a:cubicBezTo>
                      <a:pt x="7" y="0"/>
                      <a:pt x="13" y="0"/>
                      <a:pt x="17" y="4"/>
                    </a:cubicBezTo>
                    <a:cubicBezTo>
                      <a:pt x="20" y="7"/>
                      <a:pt x="20" y="13"/>
                      <a:pt x="17" y="16"/>
                    </a:cubicBezTo>
                    <a:cubicBezTo>
                      <a:pt x="13" y="20"/>
                      <a:pt x="7" y="20"/>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华文新魏" panose="02010800040101010101" charset="-122"/>
                  <a:ea typeface="华文新魏" panose="02010800040101010101" charset="-122"/>
                </a:endParaRPr>
              </a:p>
            </p:txBody>
          </p:sp>
        </p:grpSp>
        <p:sp>
          <p:nvSpPr>
            <p:cNvPr id="144" name="文本框 143"/>
            <p:cNvSpPr txBox="1"/>
            <p:nvPr>
              <p:custDataLst>
                <p:tags r:id="rId100"/>
              </p:custDataLst>
            </p:nvPr>
          </p:nvSpPr>
          <p:spPr>
            <a:xfrm>
              <a:off x="12230" y="7196"/>
              <a:ext cx="6501" cy="1307"/>
            </a:xfrm>
            <a:prstGeom prst="rect">
              <a:avLst/>
            </a:prstGeom>
            <a:noFill/>
          </p:spPr>
          <p:txBody>
            <a:bodyPr wrap="square" rtlCol="0" anchor="ctr" anchorCtr="0">
              <a:spAutoFit/>
            </a:bodyPr>
            <a:p>
              <a:pPr>
                <a:lnSpc>
                  <a:spcPct val="100000"/>
                </a:lnSpc>
              </a:pPr>
              <a:r>
                <a:rPr lang="zh-CN" altLang="en-US" sz="2400">
                  <a:solidFill>
                    <a:schemeClr val="tx1"/>
                  </a:solidFill>
                  <a:latin typeface="华文新魏" panose="02010800040101010101" charset="-122"/>
                  <a:ea typeface="华文新魏" panose="02010800040101010101" charset="-122"/>
                </a:rPr>
                <a:t>内容创作、客户服务、翻译</a:t>
              </a:r>
              <a:endParaRPr lang="zh-CN" altLang="en-US" sz="2400">
                <a:solidFill>
                  <a:schemeClr val="tx1"/>
                </a:solidFill>
                <a:latin typeface="华文新魏" panose="02010800040101010101" charset="-122"/>
                <a:ea typeface="华文新魏" panose="02010800040101010101" charset="-122"/>
              </a:endParaRPr>
            </a:p>
            <a:p>
              <a:pPr>
                <a:lnSpc>
                  <a:spcPct val="100000"/>
                </a:lnSpc>
              </a:pPr>
              <a:r>
                <a:rPr lang="zh-CN" altLang="en-US" sz="2400">
                  <a:solidFill>
                    <a:schemeClr val="tx1"/>
                  </a:solidFill>
                  <a:latin typeface="华文新魏" panose="02010800040101010101" charset="-122"/>
                  <a:ea typeface="华文新魏" panose="02010800040101010101" charset="-122"/>
                </a:rPr>
                <a:t>等工作可能会被颠覆</a:t>
              </a:r>
              <a:endParaRPr lang="zh-CN" altLang="en-US" sz="2400">
                <a:solidFill>
                  <a:schemeClr val="tx1"/>
                </a:solidFill>
                <a:latin typeface="华文新魏" panose="02010800040101010101" charset="-122"/>
                <a:ea typeface="华文新魏" panose="02010800040101010101" charset="-122"/>
              </a:endParaRPr>
            </a:p>
          </p:txBody>
        </p:sp>
      </p:grpSp>
      <p:sp>
        <p:nvSpPr>
          <p:cNvPr id="150" name="文本框 149"/>
          <p:cNvSpPr txBox="1"/>
          <p:nvPr>
            <p:custDataLst>
              <p:tags r:id="rId101"/>
            </p:custDataLst>
          </p:nvPr>
        </p:nvSpPr>
        <p:spPr>
          <a:xfrm>
            <a:off x="3521710" y="5852795"/>
            <a:ext cx="3709670" cy="275590"/>
          </a:xfrm>
          <a:prstGeom prst="rect">
            <a:avLst/>
          </a:prstGeom>
          <a:noFill/>
        </p:spPr>
        <p:txBody>
          <a:bodyPr wrap="square" rtlCol="0">
            <a:spAutoFit/>
          </a:bodyPr>
          <a:p>
            <a:pPr algn="r"/>
            <a:r>
              <a:rPr lang="en-US" altLang="zh-CN" sz="1200">
                <a:solidFill>
                  <a:schemeClr val="tx1"/>
                </a:solidFill>
                <a:latin typeface="微软雅黑 Light" panose="020B0502040204020203" charset="-122"/>
                <a:ea typeface="微软雅黑 Light" panose="020B0502040204020203" charset="-122"/>
                <a:cs typeface="微软雅黑 Light" panose="020B0502040204020203" charset="-122"/>
              </a:rPr>
              <a:t>* </a:t>
            </a:r>
            <a:r>
              <a:rPr lang="zh-CN" altLang="en-US" sz="1200">
                <a:solidFill>
                  <a:schemeClr val="tx1"/>
                </a:solidFill>
                <a:latin typeface="微软雅黑 Light" panose="020B0502040204020203" charset="-122"/>
                <a:ea typeface="微软雅黑 Light" panose="020B0502040204020203" charset="-122"/>
                <a:cs typeface="微软雅黑 Light" panose="020B0502040204020203" charset="-122"/>
              </a:rPr>
              <a:t>数据来源：</a:t>
            </a:r>
            <a:r>
              <a:rPr lang="en-US" altLang="zh-CN" sz="1200">
                <a:solidFill>
                  <a:schemeClr val="tx1"/>
                </a:solidFill>
                <a:latin typeface="微软雅黑 Light" panose="020B0502040204020203" charset="-122"/>
                <a:cs typeface="微软雅黑 Light" panose="020B0502040204020203" charset="-122"/>
              </a:rPr>
              <a:t>ARK</a:t>
            </a:r>
            <a:r>
              <a:rPr lang="zh-CN" altLang="en-US" sz="1200">
                <a:solidFill>
                  <a:schemeClr val="tx1"/>
                </a:solidFill>
                <a:latin typeface="微软雅黑 Light" panose="020B0502040204020203" charset="-122"/>
                <a:cs typeface="微软雅黑 Light" panose="020B0502040204020203" charset="-122"/>
              </a:rPr>
              <a:t>《</a:t>
            </a:r>
            <a:r>
              <a:rPr lang="en-US" altLang="zh-CN" sz="1200">
                <a:solidFill>
                  <a:schemeClr val="tx1"/>
                </a:solidFill>
                <a:latin typeface="微软雅黑 Light" panose="020B0502040204020203" charset="-122"/>
                <a:cs typeface="微软雅黑 Light" panose="020B0502040204020203" charset="-122"/>
              </a:rPr>
              <a:t>BIG IDEAS 2022</a:t>
            </a:r>
            <a:r>
              <a:rPr lang="zh-CN" altLang="en-US" sz="1200">
                <a:solidFill>
                  <a:schemeClr val="tx1"/>
                </a:solidFill>
                <a:latin typeface="微软雅黑 Light" panose="020B0502040204020203" charset="-122"/>
                <a:cs typeface="微软雅黑 Light" panose="020B0502040204020203" charset="-122"/>
              </a:rPr>
              <a:t>》</a:t>
            </a:r>
            <a:r>
              <a:rPr lang="zh-CN" altLang="en-US" sz="1200">
                <a:solidFill>
                  <a:schemeClr val="tx1"/>
                </a:solidFill>
                <a:latin typeface="微软雅黑 Light" panose="020B0502040204020203" charset="-122"/>
                <a:ea typeface="微软雅黑 Light" panose="020B0502040204020203" charset="-122"/>
                <a:cs typeface="微软雅黑 Light" panose="020B0502040204020203" charset="-122"/>
              </a:rPr>
              <a:t>研究报告</a:t>
            </a:r>
            <a:endParaRPr lang="zh-CN" altLang="en-US" sz="1200">
              <a:solidFill>
                <a:schemeClr val="tx1"/>
              </a:solidFill>
              <a:latin typeface="微软雅黑 Light" panose="020B0502040204020203" charset="-122"/>
              <a:ea typeface="微软雅黑 Light" panose="020B0502040204020203" charset="-122"/>
              <a:cs typeface="微软雅黑 Light" panose="020B0502040204020203" charset="-122"/>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1902" y="301533"/>
            <a:ext cx="8640000" cy="368935"/>
          </a:xfrm>
          <a:prstGeom prst="rect">
            <a:avLst/>
          </a:prstGeom>
        </p:spPr>
        <p:txBody>
          <a:bodyPr vert="horz" wrap="square" lIns="0" tIns="0" rIns="0" bIns="0" rtlCol="0">
            <a:spAutoFit/>
          </a:bodyPr>
          <a:lstStyle/>
          <a:p>
            <a:pPr algn="l">
              <a:lnSpc>
                <a:spcPct val="100000"/>
              </a:lnSpc>
              <a:buClrTx/>
              <a:buSzTx/>
              <a:buFontTx/>
            </a:pPr>
            <a:r>
              <a:rPr lang="zh-CN" altLang="en-US" dirty="0">
                <a:latin typeface="+mj-ea"/>
                <a:ea typeface="+mj-ea"/>
                <a:sym typeface="+mn-ea"/>
              </a:rPr>
              <a:t>颠覆性的</a:t>
            </a:r>
            <a:r>
              <a:rPr lang="zh-CN" altLang="en-US" dirty="0">
                <a:latin typeface="+mj-ea"/>
                <a:ea typeface="+mj-ea"/>
                <a:sym typeface="+mn-ea"/>
              </a:rPr>
              <a:t>改变正在开始</a:t>
            </a:r>
            <a:r>
              <a:rPr lang="en-US" altLang="zh-CN" dirty="0">
                <a:latin typeface="+mj-ea"/>
                <a:ea typeface="+mj-ea"/>
                <a:sym typeface="+mn-ea"/>
              </a:rPr>
              <a:t>...</a:t>
            </a:r>
            <a:endParaRPr lang="zh-CN" altLang="en-US" sz="2400" dirty="0">
              <a:latin typeface="+mj-ea"/>
              <a:ea typeface="+mj-ea"/>
              <a:cs typeface="微软雅黑" panose="020B0503020204020204" pitchFamily="34" charset="-122"/>
            </a:endParaRPr>
          </a:p>
        </p:txBody>
      </p:sp>
      <p:sp>
        <p:nvSpPr>
          <p:cNvPr id="4" name="标题 1"/>
          <p:cNvSpPr>
            <a:spLocks noGrp="1"/>
          </p:cNvSpPr>
          <p:nvPr>
            <p:custDataLst>
              <p:tags r:id="rId1"/>
            </p:custDataLst>
          </p:nvPr>
        </p:nvSpPr>
        <p:spPr>
          <a:xfrm>
            <a:off x="1687830" y="1514475"/>
            <a:ext cx="8816340" cy="767080"/>
          </a:xfrm>
          <a:prstGeom prst="rect">
            <a:avLst/>
          </a:prstGeom>
          <a:noFill/>
        </p:spPr>
        <p:txBody>
          <a:bodyPr vert="horz" wrap="square" lIns="101600" tIns="38100" rIns="76200" bIns="38100" rtlCol="0" anchor="t" anchorCtr="0">
            <a:noAutofit/>
          </a:bodyPr>
          <a:lstStyle>
            <a:lvl1pPr marL="0" marR="0" algn="ctr" defTabSz="914400" rtl="0" eaLnBrk="1" fontAlgn="auto" latinLnBrk="0" hangingPunct="1">
              <a:lnSpc>
                <a:spcPct val="100000"/>
              </a:lnSpc>
              <a:spcBef>
                <a:spcPct val="0"/>
              </a:spcBef>
              <a:buClrTx/>
              <a:buSzTx/>
              <a:buFontTx/>
              <a:buNone/>
              <a:defRPr kumimoji="0" lang="zh-CN" altLang="en-US" sz="5400" b="0" i="0" u="none" strike="noStrike" kern="1200" cap="none" spc="300" normalizeH="0" baseline="0" noProof="1" dirty="0">
                <a:solidFill>
                  <a:schemeClr val="lt1"/>
                </a:solidFill>
                <a:uFillTx/>
                <a:latin typeface="微软雅黑" panose="020B0503020204020204" pitchFamily="34" charset="-122"/>
                <a:ea typeface="微软雅黑" panose="020B0503020204020204" pitchFamily="34" charset="-122"/>
                <a:cs typeface="+mn-cs"/>
              </a:defRPr>
            </a:lvl1pPr>
          </a:lstStyle>
          <a:p>
            <a:r>
              <a:rPr lang="zh-CN" sz="4000" b="1" kern="0" spc="-10" dirty="0">
                <a:solidFill>
                  <a:schemeClr val="tx1">
                    <a:alpha val="100000"/>
                  </a:schemeClr>
                </a:solidFill>
                <a:cs typeface="微软雅黑" panose="020B0503020204020204" pitchFamily="34" charset="-122"/>
                <a:sym typeface="+mn-ea"/>
              </a:rPr>
              <a:t>未来，所有的应用都将基于大模型开发</a:t>
            </a:r>
            <a:endParaRPr lang="zh-CN" sz="4000" b="1" kern="0" spc="-10" dirty="0">
              <a:solidFill>
                <a:schemeClr val="tx1">
                  <a:alpha val="100000"/>
                </a:schemeClr>
              </a:solidFill>
              <a:cs typeface="微软雅黑" panose="020B0503020204020204" pitchFamily="34" charset="-122"/>
              <a:sym typeface="+mn-ea"/>
            </a:endParaRPr>
          </a:p>
        </p:txBody>
      </p:sp>
      <p:grpSp>
        <p:nvGrpSpPr>
          <p:cNvPr id="48" name="组合 47"/>
          <p:cNvGrpSpPr/>
          <p:nvPr/>
        </p:nvGrpSpPr>
        <p:grpSpPr>
          <a:xfrm>
            <a:off x="1075690" y="2947035"/>
            <a:ext cx="9040495" cy="1644015"/>
            <a:chOff x="1694" y="3501"/>
            <a:chExt cx="14237" cy="2589"/>
          </a:xfrm>
        </p:grpSpPr>
        <p:sp>
          <p:nvSpPr>
            <p:cNvPr id="49" name="文本框 48"/>
            <p:cNvSpPr txBox="1"/>
            <p:nvPr>
              <p:custDataLst>
                <p:tags r:id="rId2"/>
              </p:custDataLst>
            </p:nvPr>
          </p:nvSpPr>
          <p:spPr>
            <a:xfrm>
              <a:off x="2945" y="5074"/>
              <a:ext cx="12986" cy="1016"/>
            </a:xfrm>
            <a:prstGeom prst="rect">
              <a:avLst/>
            </a:prstGeom>
            <a:noFill/>
          </p:spPr>
          <p:txBody>
            <a:bodyPr wrap="square" rtlCol="0" anchor="t">
              <a:spAutoFit/>
            </a:bodyPr>
            <a:p>
              <a:r>
                <a:rPr lang="zh-CN" altLang="en-US" sz="3600">
                  <a:solidFill>
                    <a:schemeClr val="tx1"/>
                  </a:solidFill>
                  <a:latin typeface="微软雅黑" panose="020B0503020204020204" pitchFamily="34" charset="-122"/>
                  <a:ea typeface="微软雅黑" panose="020B0503020204020204" pitchFamily="34" charset="-122"/>
                </a:rPr>
                <a:t>大模型会深度融合到实体经济当中去</a:t>
              </a:r>
              <a:endParaRPr lang="zh-CN" altLang="en-US" sz="3600">
                <a:solidFill>
                  <a:schemeClr val="tx1"/>
                </a:solidFill>
                <a:latin typeface="微软雅黑" panose="020B0503020204020204" pitchFamily="34" charset="-122"/>
                <a:ea typeface="微软雅黑" panose="020B0503020204020204" pitchFamily="34" charset="-122"/>
              </a:endParaRPr>
            </a:p>
          </p:txBody>
        </p:sp>
        <p:grpSp>
          <p:nvGrpSpPr>
            <p:cNvPr id="50" name="组合 49"/>
            <p:cNvGrpSpPr/>
            <p:nvPr/>
          </p:nvGrpSpPr>
          <p:grpSpPr>
            <a:xfrm rot="5400000" flipH="1">
              <a:off x="1765" y="3430"/>
              <a:ext cx="709" cy="851"/>
              <a:chOff x="5362659" y="3928314"/>
              <a:chExt cx="333290" cy="399781"/>
            </a:xfrm>
            <a:gradFill>
              <a:gsLst>
                <a:gs pos="58000">
                  <a:schemeClr val="accent6">
                    <a:lumMod val="40000"/>
                    <a:lumOff val="60000"/>
                  </a:schemeClr>
                </a:gs>
                <a:gs pos="0">
                  <a:schemeClr val="accent6">
                    <a:lumMod val="60000"/>
                    <a:lumOff val="40000"/>
                  </a:schemeClr>
                </a:gs>
                <a:gs pos="100000">
                  <a:schemeClr val="accent6">
                    <a:lumMod val="20000"/>
                    <a:lumOff val="80000"/>
                    <a:alpha val="0"/>
                  </a:schemeClr>
                </a:gs>
              </a:gsLst>
              <a:lin ang="16200000" scaled="0"/>
            </a:gradFill>
            <a:effectLst/>
          </p:grpSpPr>
          <p:sp>
            <p:nvSpPr>
              <p:cNvPr id="65" name="Freeform 6"/>
              <p:cNvSpPr/>
              <p:nvPr>
                <p:custDataLst>
                  <p:tags r:id="rId3"/>
                </p:custDataLst>
              </p:nvPr>
            </p:nvSpPr>
            <p:spPr bwMode="auto">
              <a:xfrm rot="5400000">
                <a:off x="5655033" y="4142269"/>
                <a:ext cx="40916" cy="40915"/>
              </a:xfrm>
              <a:custGeom>
                <a:avLst/>
                <a:gdLst>
                  <a:gd name="T0" fmla="*/ 4 w 20"/>
                  <a:gd name="T1" fmla="*/ 3 h 20"/>
                  <a:gd name="T2" fmla="*/ 4 w 20"/>
                  <a:gd name="T3" fmla="*/ 16 h 20"/>
                  <a:gd name="T4" fmla="*/ 16 w 20"/>
                  <a:gd name="T5" fmla="*/ 16 h 20"/>
                  <a:gd name="T6" fmla="*/ 16 w 20"/>
                  <a:gd name="T7" fmla="*/ 3 h 20"/>
                  <a:gd name="T8" fmla="*/ 4 w 20"/>
                  <a:gd name="T9" fmla="*/ 3 h 20"/>
                </a:gdLst>
                <a:ahLst/>
                <a:cxnLst>
                  <a:cxn ang="0">
                    <a:pos x="T0" y="T1"/>
                  </a:cxn>
                  <a:cxn ang="0">
                    <a:pos x="T2" y="T3"/>
                  </a:cxn>
                  <a:cxn ang="0">
                    <a:pos x="T4" y="T5"/>
                  </a:cxn>
                  <a:cxn ang="0">
                    <a:pos x="T6" y="T7"/>
                  </a:cxn>
                  <a:cxn ang="0">
                    <a:pos x="T8" y="T9"/>
                  </a:cxn>
                </a:cxnLst>
                <a:rect l="0" t="0" r="r" b="b"/>
                <a:pathLst>
                  <a:path w="20" h="20">
                    <a:moveTo>
                      <a:pt x="4" y="3"/>
                    </a:moveTo>
                    <a:cubicBezTo>
                      <a:pt x="0" y="7"/>
                      <a:pt x="0" y="13"/>
                      <a:pt x="4" y="16"/>
                    </a:cubicBezTo>
                    <a:cubicBezTo>
                      <a:pt x="7" y="20"/>
                      <a:pt x="13" y="20"/>
                      <a:pt x="16" y="16"/>
                    </a:cubicBezTo>
                    <a:cubicBezTo>
                      <a:pt x="20" y="13"/>
                      <a:pt x="20" y="7"/>
                      <a:pt x="16" y="3"/>
                    </a:cubicBezTo>
                    <a:cubicBezTo>
                      <a:pt x="13" y="0"/>
                      <a:pt x="7" y="0"/>
                      <a:pt x="4"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66" name="Freeform 7"/>
              <p:cNvSpPr/>
              <p:nvPr>
                <p:custDataLst>
                  <p:tags r:id="rId4"/>
                </p:custDataLst>
              </p:nvPr>
            </p:nvSpPr>
            <p:spPr bwMode="auto">
              <a:xfrm rot="5400000">
                <a:off x="5608151" y="4190856"/>
                <a:ext cx="39211" cy="39211"/>
              </a:xfrm>
              <a:custGeom>
                <a:avLst/>
                <a:gdLst>
                  <a:gd name="T0" fmla="*/ 3 w 19"/>
                  <a:gd name="T1" fmla="*/ 3 h 19"/>
                  <a:gd name="T2" fmla="*/ 3 w 19"/>
                  <a:gd name="T3" fmla="*/ 16 h 19"/>
                  <a:gd name="T4" fmla="*/ 16 w 19"/>
                  <a:gd name="T5" fmla="*/ 16 h 19"/>
                  <a:gd name="T6" fmla="*/ 16 w 19"/>
                  <a:gd name="T7" fmla="*/ 3 h 19"/>
                  <a:gd name="T8" fmla="*/ 3 w 19"/>
                  <a:gd name="T9" fmla="*/ 3 h 19"/>
                </a:gdLst>
                <a:ahLst/>
                <a:cxnLst>
                  <a:cxn ang="0">
                    <a:pos x="T0" y="T1"/>
                  </a:cxn>
                  <a:cxn ang="0">
                    <a:pos x="T2" y="T3"/>
                  </a:cxn>
                  <a:cxn ang="0">
                    <a:pos x="T4" y="T5"/>
                  </a:cxn>
                  <a:cxn ang="0">
                    <a:pos x="T6" y="T7"/>
                  </a:cxn>
                  <a:cxn ang="0">
                    <a:pos x="T8" y="T9"/>
                  </a:cxn>
                </a:cxnLst>
                <a:rect l="0" t="0" r="r" b="b"/>
                <a:pathLst>
                  <a:path w="19" h="19">
                    <a:moveTo>
                      <a:pt x="3" y="3"/>
                    </a:moveTo>
                    <a:cubicBezTo>
                      <a:pt x="0" y="7"/>
                      <a:pt x="0" y="12"/>
                      <a:pt x="3" y="16"/>
                    </a:cubicBezTo>
                    <a:cubicBezTo>
                      <a:pt x="7" y="19"/>
                      <a:pt x="12" y="19"/>
                      <a:pt x="16" y="16"/>
                    </a:cubicBezTo>
                    <a:cubicBezTo>
                      <a:pt x="19" y="12"/>
                      <a:pt x="19" y="7"/>
                      <a:pt x="16" y="3"/>
                    </a:cubicBezTo>
                    <a:cubicBezTo>
                      <a:pt x="12" y="0"/>
                      <a:pt x="7" y="0"/>
                      <a:pt x="3"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51" name="Freeform 8"/>
              <p:cNvSpPr/>
              <p:nvPr>
                <p:custDataLst>
                  <p:tags r:id="rId5"/>
                </p:custDataLst>
              </p:nvPr>
            </p:nvSpPr>
            <p:spPr bwMode="auto">
              <a:xfrm rot="5400000">
                <a:off x="5559990" y="4239018"/>
                <a:ext cx="38359" cy="40915"/>
              </a:xfrm>
              <a:custGeom>
                <a:avLst/>
                <a:gdLst>
                  <a:gd name="T0" fmla="*/ 3 w 19"/>
                  <a:gd name="T1" fmla="*/ 4 h 20"/>
                  <a:gd name="T2" fmla="*/ 3 w 19"/>
                  <a:gd name="T3" fmla="*/ 17 h 20"/>
                  <a:gd name="T4" fmla="*/ 16 w 19"/>
                  <a:gd name="T5" fmla="*/ 17 h 20"/>
                  <a:gd name="T6" fmla="*/ 16 w 19"/>
                  <a:gd name="T7" fmla="*/ 4 h 20"/>
                  <a:gd name="T8" fmla="*/ 3 w 19"/>
                  <a:gd name="T9" fmla="*/ 4 h 20"/>
                </a:gdLst>
                <a:ahLst/>
                <a:cxnLst>
                  <a:cxn ang="0">
                    <a:pos x="T0" y="T1"/>
                  </a:cxn>
                  <a:cxn ang="0">
                    <a:pos x="T2" y="T3"/>
                  </a:cxn>
                  <a:cxn ang="0">
                    <a:pos x="T4" y="T5"/>
                  </a:cxn>
                  <a:cxn ang="0">
                    <a:pos x="T6" y="T7"/>
                  </a:cxn>
                  <a:cxn ang="0">
                    <a:pos x="T8" y="T9"/>
                  </a:cxn>
                </a:cxnLst>
                <a:rect l="0" t="0" r="r" b="b"/>
                <a:pathLst>
                  <a:path w="19" h="20">
                    <a:moveTo>
                      <a:pt x="3" y="4"/>
                    </a:moveTo>
                    <a:cubicBezTo>
                      <a:pt x="0" y="7"/>
                      <a:pt x="0" y="13"/>
                      <a:pt x="3" y="17"/>
                    </a:cubicBezTo>
                    <a:cubicBezTo>
                      <a:pt x="7" y="20"/>
                      <a:pt x="12" y="20"/>
                      <a:pt x="16" y="17"/>
                    </a:cubicBezTo>
                    <a:cubicBezTo>
                      <a:pt x="19" y="13"/>
                      <a:pt x="19" y="7"/>
                      <a:pt x="16" y="4"/>
                    </a:cubicBezTo>
                    <a:cubicBezTo>
                      <a:pt x="12" y="0"/>
                      <a:pt x="7" y="0"/>
                      <a:pt x="3"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54" name="Freeform 9"/>
              <p:cNvSpPr/>
              <p:nvPr>
                <p:custDataLst>
                  <p:tags r:id="rId6"/>
                </p:custDataLst>
              </p:nvPr>
            </p:nvSpPr>
            <p:spPr bwMode="auto">
              <a:xfrm rot="5400000">
                <a:off x="5509273" y="4287179"/>
                <a:ext cx="40916" cy="40915"/>
              </a:xfrm>
              <a:custGeom>
                <a:avLst/>
                <a:gdLst>
                  <a:gd name="T0" fmla="*/ 4 w 20"/>
                  <a:gd name="T1" fmla="*/ 4 h 20"/>
                  <a:gd name="T2" fmla="*/ 4 w 20"/>
                  <a:gd name="T3" fmla="*/ 16 h 20"/>
                  <a:gd name="T4" fmla="*/ 16 w 20"/>
                  <a:gd name="T5" fmla="*/ 16 h 20"/>
                  <a:gd name="T6" fmla="*/ 16 w 20"/>
                  <a:gd name="T7" fmla="*/ 4 h 20"/>
                  <a:gd name="T8" fmla="*/ 4 w 20"/>
                  <a:gd name="T9" fmla="*/ 4 h 20"/>
                </a:gdLst>
                <a:ahLst/>
                <a:cxnLst>
                  <a:cxn ang="0">
                    <a:pos x="T0" y="T1"/>
                  </a:cxn>
                  <a:cxn ang="0">
                    <a:pos x="T2" y="T3"/>
                  </a:cxn>
                  <a:cxn ang="0">
                    <a:pos x="T4" y="T5"/>
                  </a:cxn>
                  <a:cxn ang="0">
                    <a:pos x="T6" y="T7"/>
                  </a:cxn>
                  <a:cxn ang="0">
                    <a:pos x="T8" y="T9"/>
                  </a:cxn>
                </a:cxnLst>
                <a:rect l="0" t="0" r="r" b="b"/>
                <a:pathLst>
                  <a:path w="20" h="20">
                    <a:moveTo>
                      <a:pt x="4" y="4"/>
                    </a:moveTo>
                    <a:cubicBezTo>
                      <a:pt x="0" y="7"/>
                      <a:pt x="0" y="13"/>
                      <a:pt x="4" y="16"/>
                    </a:cubicBezTo>
                    <a:cubicBezTo>
                      <a:pt x="7" y="20"/>
                      <a:pt x="13" y="20"/>
                      <a:pt x="16" y="16"/>
                    </a:cubicBezTo>
                    <a:cubicBezTo>
                      <a:pt x="20" y="13"/>
                      <a:pt x="20" y="7"/>
                      <a:pt x="16" y="4"/>
                    </a:cubicBezTo>
                    <a:cubicBezTo>
                      <a:pt x="13" y="0"/>
                      <a:pt x="7" y="0"/>
                      <a:pt x="4"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55" name="Freeform 10"/>
              <p:cNvSpPr/>
              <p:nvPr>
                <p:custDataLst>
                  <p:tags r:id="rId7"/>
                </p:custDataLst>
              </p:nvPr>
            </p:nvSpPr>
            <p:spPr bwMode="auto">
              <a:xfrm rot="5400000">
                <a:off x="5363085" y="4141843"/>
                <a:ext cx="40916" cy="41768"/>
              </a:xfrm>
              <a:custGeom>
                <a:avLst/>
                <a:gdLst>
                  <a:gd name="T0" fmla="*/ 4 w 20"/>
                  <a:gd name="T1" fmla="*/ 17 h 20"/>
                  <a:gd name="T2" fmla="*/ 4 w 20"/>
                  <a:gd name="T3" fmla="*/ 4 h 20"/>
                  <a:gd name="T4" fmla="*/ 16 w 20"/>
                  <a:gd name="T5" fmla="*/ 4 h 20"/>
                  <a:gd name="T6" fmla="*/ 16 w 20"/>
                  <a:gd name="T7" fmla="*/ 17 h 20"/>
                  <a:gd name="T8" fmla="*/ 4 w 20"/>
                  <a:gd name="T9" fmla="*/ 17 h 20"/>
                </a:gdLst>
                <a:ahLst/>
                <a:cxnLst>
                  <a:cxn ang="0">
                    <a:pos x="T0" y="T1"/>
                  </a:cxn>
                  <a:cxn ang="0">
                    <a:pos x="T2" y="T3"/>
                  </a:cxn>
                  <a:cxn ang="0">
                    <a:pos x="T4" y="T5"/>
                  </a:cxn>
                  <a:cxn ang="0">
                    <a:pos x="T6" y="T7"/>
                  </a:cxn>
                  <a:cxn ang="0">
                    <a:pos x="T8" y="T9"/>
                  </a:cxn>
                </a:cxnLst>
                <a:rect l="0" t="0" r="r" b="b"/>
                <a:pathLst>
                  <a:path w="20" h="20">
                    <a:moveTo>
                      <a:pt x="4" y="17"/>
                    </a:moveTo>
                    <a:cubicBezTo>
                      <a:pt x="0" y="13"/>
                      <a:pt x="0" y="7"/>
                      <a:pt x="4" y="4"/>
                    </a:cubicBezTo>
                    <a:cubicBezTo>
                      <a:pt x="7" y="0"/>
                      <a:pt x="13" y="0"/>
                      <a:pt x="16" y="4"/>
                    </a:cubicBezTo>
                    <a:cubicBezTo>
                      <a:pt x="20" y="7"/>
                      <a:pt x="20" y="13"/>
                      <a:pt x="16" y="17"/>
                    </a:cubicBezTo>
                    <a:cubicBezTo>
                      <a:pt x="13" y="20"/>
                      <a:pt x="7" y="20"/>
                      <a:pt x="4" y="17"/>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70" name="Freeform 11"/>
              <p:cNvSpPr/>
              <p:nvPr>
                <p:custDataLst>
                  <p:tags r:id="rId8"/>
                </p:custDataLst>
              </p:nvPr>
            </p:nvSpPr>
            <p:spPr bwMode="auto">
              <a:xfrm rot="5400000">
                <a:off x="5412098" y="4190856"/>
                <a:ext cx="39211" cy="39211"/>
              </a:xfrm>
              <a:custGeom>
                <a:avLst/>
                <a:gdLst>
                  <a:gd name="T0" fmla="*/ 3 w 19"/>
                  <a:gd name="T1" fmla="*/ 16 h 19"/>
                  <a:gd name="T2" fmla="*/ 3 w 19"/>
                  <a:gd name="T3" fmla="*/ 3 h 19"/>
                  <a:gd name="T4" fmla="*/ 16 w 19"/>
                  <a:gd name="T5" fmla="*/ 3 h 19"/>
                  <a:gd name="T6" fmla="*/ 16 w 19"/>
                  <a:gd name="T7" fmla="*/ 16 h 19"/>
                  <a:gd name="T8" fmla="*/ 3 w 19"/>
                  <a:gd name="T9" fmla="*/ 16 h 19"/>
                </a:gdLst>
                <a:ahLst/>
                <a:cxnLst>
                  <a:cxn ang="0">
                    <a:pos x="T0" y="T1"/>
                  </a:cxn>
                  <a:cxn ang="0">
                    <a:pos x="T2" y="T3"/>
                  </a:cxn>
                  <a:cxn ang="0">
                    <a:pos x="T4" y="T5"/>
                  </a:cxn>
                  <a:cxn ang="0">
                    <a:pos x="T6" y="T7"/>
                  </a:cxn>
                  <a:cxn ang="0">
                    <a:pos x="T8" y="T9"/>
                  </a:cxn>
                </a:cxnLst>
                <a:rect l="0" t="0" r="r" b="b"/>
                <a:pathLst>
                  <a:path w="19" h="19">
                    <a:moveTo>
                      <a:pt x="3" y="16"/>
                    </a:moveTo>
                    <a:cubicBezTo>
                      <a:pt x="0" y="12"/>
                      <a:pt x="0" y="7"/>
                      <a:pt x="3" y="3"/>
                    </a:cubicBezTo>
                    <a:cubicBezTo>
                      <a:pt x="7" y="0"/>
                      <a:pt x="12" y="0"/>
                      <a:pt x="16" y="3"/>
                    </a:cubicBezTo>
                    <a:cubicBezTo>
                      <a:pt x="19" y="7"/>
                      <a:pt x="19" y="12"/>
                      <a:pt x="16" y="16"/>
                    </a:cubicBezTo>
                    <a:cubicBezTo>
                      <a:pt x="12" y="19"/>
                      <a:pt x="7" y="19"/>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56" name="Freeform 12"/>
              <p:cNvSpPr/>
              <p:nvPr>
                <p:custDataLst>
                  <p:tags r:id="rId9"/>
                </p:custDataLst>
              </p:nvPr>
            </p:nvSpPr>
            <p:spPr bwMode="auto">
              <a:xfrm rot="5400000">
                <a:off x="5461112" y="4239018"/>
                <a:ext cx="38359" cy="40915"/>
              </a:xfrm>
              <a:custGeom>
                <a:avLst/>
                <a:gdLst>
                  <a:gd name="T0" fmla="*/ 3 w 19"/>
                  <a:gd name="T1" fmla="*/ 16 h 20"/>
                  <a:gd name="T2" fmla="*/ 3 w 19"/>
                  <a:gd name="T3" fmla="*/ 3 h 20"/>
                  <a:gd name="T4" fmla="*/ 16 w 19"/>
                  <a:gd name="T5" fmla="*/ 3 h 20"/>
                  <a:gd name="T6" fmla="*/ 16 w 19"/>
                  <a:gd name="T7" fmla="*/ 16 h 20"/>
                  <a:gd name="T8" fmla="*/ 3 w 19"/>
                  <a:gd name="T9" fmla="*/ 16 h 20"/>
                </a:gdLst>
                <a:ahLst/>
                <a:cxnLst>
                  <a:cxn ang="0">
                    <a:pos x="T0" y="T1"/>
                  </a:cxn>
                  <a:cxn ang="0">
                    <a:pos x="T2" y="T3"/>
                  </a:cxn>
                  <a:cxn ang="0">
                    <a:pos x="T4" y="T5"/>
                  </a:cxn>
                  <a:cxn ang="0">
                    <a:pos x="T6" y="T7"/>
                  </a:cxn>
                  <a:cxn ang="0">
                    <a:pos x="T8" y="T9"/>
                  </a:cxn>
                </a:cxnLst>
                <a:rect l="0" t="0" r="r" b="b"/>
                <a:pathLst>
                  <a:path w="19" h="20">
                    <a:moveTo>
                      <a:pt x="3" y="16"/>
                    </a:moveTo>
                    <a:cubicBezTo>
                      <a:pt x="0" y="13"/>
                      <a:pt x="0" y="7"/>
                      <a:pt x="3" y="3"/>
                    </a:cubicBezTo>
                    <a:cubicBezTo>
                      <a:pt x="7" y="0"/>
                      <a:pt x="12" y="0"/>
                      <a:pt x="16" y="3"/>
                    </a:cubicBezTo>
                    <a:cubicBezTo>
                      <a:pt x="19" y="7"/>
                      <a:pt x="19" y="13"/>
                      <a:pt x="16" y="16"/>
                    </a:cubicBezTo>
                    <a:cubicBezTo>
                      <a:pt x="12" y="20"/>
                      <a:pt x="7" y="20"/>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57" name="Freeform 13"/>
              <p:cNvSpPr/>
              <p:nvPr>
                <p:custDataLst>
                  <p:tags r:id="rId10"/>
                </p:custDataLst>
              </p:nvPr>
            </p:nvSpPr>
            <p:spPr bwMode="auto">
              <a:xfrm rot="5400000">
                <a:off x="5509273" y="4287179"/>
                <a:ext cx="40916" cy="40915"/>
              </a:xfrm>
              <a:custGeom>
                <a:avLst/>
                <a:gdLst>
                  <a:gd name="T0" fmla="*/ 4 w 20"/>
                  <a:gd name="T1" fmla="*/ 16 h 20"/>
                  <a:gd name="T2" fmla="*/ 4 w 20"/>
                  <a:gd name="T3" fmla="*/ 4 h 20"/>
                  <a:gd name="T4" fmla="*/ 16 w 20"/>
                  <a:gd name="T5" fmla="*/ 4 h 20"/>
                  <a:gd name="T6" fmla="*/ 16 w 20"/>
                  <a:gd name="T7" fmla="*/ 16 h 20"/>
                  <a:gd name="T8" fmla="*/ 4 w 20"/>
                  <a:gd name="T9" fmla="*/ 16 h 20"/>
                </a:gdLst>
                <a:ahLst/>
                <a:cxnLst>
                  <a:cxn ang="0">
                    <a:pos x="T0" y="T1"/>
                  </a:cxn>
                  <a:cxn ang="0">
                    <a:pos x="T2" y="T3"/>
                  </a:cxn>
                  <a:cxn ang="0">
                    <a:pos x="T4" y="T5"/>
                  </a:cxn>
                  <a:cxn ang="0">
                    <a:pos x="T6" y="T7"/>
                  </a:cxn>
                  <a:cxn ang="0">
                    <a:pos x="T8" y="T9"/>
                  </a:cxn>
                </a:cxnLst>
                <a:rect l="0" t="0" r="r" b="b"/>
                <a:pathLst>
                  <a:path w="20" h="20">
                    <a:moveTo>
                      <a:pt x="4" y="16"/>
                    </a:moveTo>
                    <a:cubicBezTo>
                      <a:pt x="0" y="13"/>
                      <a:pt x="0" y="7"/>
                      <a:pt x="4" y="4"/>
                    </a:cubicBezTo>
                    <a:cubicBezTo>
                      <a:pt x="7" y="0"/>
                      <a:pt x="13" y="0"/>
                      <a:pt x="16" y="4"/>
                    </a:cubicBezTo>
                    <a:cubicBezTo>
                      <a:pt x="20" y="7"/>
                      <a:pt x="20" y="13"/>
                      <a:pt x="16" y="16"/>
                    </a:cubicBezTo>
                    <a:cubicBezTo>
                      <a:pt x="13" y="20"/>
                      <a:pt x="7" y="20"/>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58" name="Freeform 14"/>
              <p:cNvSpPr/>
              <p:nvPr>
                <p:custDataLst>
                  <p:tags r:id="rId11"/>
                </p:custDataLst>
              </p:nvPr>
            </p:nvSpPr>
            <p:spPr bwMode="auto">
              <a:xfrm rot="5400000">
                <a:off x="5656312" y="4035292"/>
                <a:ext cx="38359" cy="40915"/>
              </a:xfrm>
              <a:custGeom>
                <a:avLst/>
                <a:gdLst>
                  <a:gd name="T0" fmla="*/ 3 w 19"/>
                  <a:gd name="T1" fmla="*/ 3 h 20"/>
                  <a:gd name="T2" fmla="*/ 3 w 19"/>
                  <a:gd name="T3" fmla="*/ 16 h 20"/>
                  <a:gd name="T4" fmla="*/ 16 w 19"/>
                  <a:gd name="T5" fmla="*/ 16 h 20"/>
                  <a:gd name="T6" fmla="*/ 16 w 19"/>
                  <a:gd name="T7" fmla="*/ 3 h 20"/>
                  <a:gd name="T8" fmla="*/ 3 w 19"/>
                  <a:gd name="T9" fmla="*/ 3 h 20"/>
                </a:gdLst>
                <a:ahLst/>
                <a:cxnLst>
                  <a:cxn ang="0">
                    <a:pos x="T0" y="T1"/>
                  </a:cxn>
                  <a:cxn ang="0">
                    <a:pos x="T2" y="T3"/>
                  </a:cxn>
                  <a:cxn ang="0">
                    <a:pos x="T4" y="T5"/>
                  </a:cxn>
                  <a:cxn ang="0">
                    <a:pos x="T6" y="T7"/>
                  </a:cxn>
                  <a:cxn ang="0">
                    <a:pos x="T8" y="T9"/>
                  </a:cxn>
                </a:cxnLst>
                <a:rect l="0" t="0" r="r" b="b"/>
                <a:pathLst>
                  <a:path w="19" h="20">
                    <a:moveTo>
                      <a:pt x="3" y="3"/>
                    </a:moveTo>
                    <a:cubicBezTo>
                      <a:pt x="0" y="7"/>
                      <a:pt x="0" y="13"/>
                      <a:pt x="3" y="16"/>
                    </a:cubicBezTo>
                    <a:cubicBezTo>
                      <a:pt x="7" y="20"/>
                      <a:pt x="12" y="20"/>
                      <a:pt x="16" y="16"/>
                    </a:cubicBezTo>
                    <a:cubicBezTo>
                      <a:pt x="19" y="13"/>
                      <a:pt x="19" y="7"/>
                      <a:pt x="16" y="3"/>
                    </a:cubicBezTo>
                    <a:cubicBezTo>
                      <a:pt x="12" y="0"/>
                      <a:pt x="7" y="0"/>
                      <a:pt x="3"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60" name="Freeform 15"/>
              <p:cNvSpPr/>
              <p:nvPr>
                <p:custDataLst>
                  <p:tags r:id="rId12"/>
                </p:custDataLst>
              </p:nvPr>
            </p:nvSpPr>
            <p:spPr bwMode="auto">
              <a:xfrm rot="5400000">
                <a:off x="5607725" y="4083879"/>
                <a:ext cx="40064" cy="39211"/>
              </a:xfrm>
              <a:custGeom>
                <a:avLst/>
                <a:gdLst>
                  <a:gd name="T0" fmla="*/ 4 w 20"/>
                  <a:gd name="T1" fmla="*/ 3 h 19"/>
                  <a:gd name="T2" fmla="*/ 4 w 20"/>
                  <a:gd name="T3" fmla="*/ 16 h 19"/>
                  <a:gd name="T4" fmla="*/ 17 w 20"/>
                  <a:gd name="T5" fmla="*/ 16 h 19"/>
                  <a:gd name="T6" fmla="*/ 17 w 20"/>
                  <a:gd name="T7" fmla="*/ 3 h 19"/>
                  <a:gd name="T8" fmla="*/ 4 w 20"/>
                  <a:gd name="T9" fmla="*/ 3 h 19"/>
                </a:gdLst>
                <a:ahLst/>
                <a:cxnLst>
                  <a:cxn ang="0">
                    <a:pos x="T0" y="T1"/>
                  </a:cxn>
                  <a:cxn ang="0">
                    <a:pos x="T2" y="T3"/>
                  </a:cxn>
                  <a:cxn ang="0">
                    <a:pos x="T4" y="T5"/>
                  </a:cxn>
                  <a:cxn ang="0">
                    <a:pos x="T6" y="T7"/>
                  </a:cxn>
                  <a:cxn ang="0">
                    <a:pos x="T8" y="T9"/>
                  </a:cxn>
                </a:cxnLst>
                <a:rect l="0" t="0" r="r" b="b"/>
                <a:pathLst>
                  <a:path w="20" h="19">
                    <a:moveTo>
                      <a:pt x="4" y="3"/>
                    </a:moveTo>
                    <a:cubicBezTo>
                      <a:pt x="0" y="7"/>
                      <a:pt x="0" y="12"/>
                      <a:pt x="4" y="16"/>
                    </a:cubicBezTo>
                    <a:cubicBezTo>
                      <a:pt x="7" y="19"/>
                      <a:pt x="13" y="19"/>
                      <a:pt x="17" y="16"/>
                    </a:cubicBezTo>
                    <a:cubicBezTo>
                      <a:pt x="20" y="12"/>
                      <a:pt x="20" y="7"/>
                      <a:pt x="17" y="3"/>
                    </a:cubicBezTo>
                    <a:cubicBezTo>
                      <a:pt x="13" y="0"/>
                      <a:pt x="7" y="0"/>
                      <a:pt x="4"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79" name="Freeform 16"/>
              <p:cNvSpPr/>
              <p:nvPr>
                <p:custDataLst>
                  <p:tags r:id="rId13"/>
                </p:custDataLst>
              </p:nvPr>
            </p:nvSpPr>
            <p:spPr bwMode="auto">
              <a:xfrm rot="5400000">
                <a:off x="5558712" y="4132040"/>
                <a:ext cx="40916" cy="40915"/>
              </a:xfrm>
              <a:custGeom>
                <a:avLst/>
                <a:gdLst>
                  <a:gd name="T0" fmla="*/ 4 w 20"/>
                  <a:gd name="T1" fmla="*/ 4 h 20"/>
                  <a:gd name="T2" fmla="*/ 4 w 20"/>
                  <a:gd name="T3" fmla="*/ 17 h 20"/>
                  <a:gd name="T4" fmla="*/ 16 w 20"/>
                  <a:gd name="T5" fmla="*/ 17 h 20"/>
                  <a:gd name="T6" fmla="*/ 16 w 20"/>
                  <a:gd name="T7" fmla="*/ 4 h 20"/>
                  <a:gd name="T8" fmla="*/ 4 w 20"/>
                  <a:gd name="T9" fmla="*/ 4 h 20"/>
                </a:gdLst>
                <a:ahLst/>
                <a:cxnLst>
                  <a:cxn ang="0">
                    <a:pos x="T0" y="T1"/>
                  </a:cxn>
                  <a:cxn ang="0">
                    <a:pos x="T2" y="T3"/>
                  </a:cxn>
                  <a:cxn ang="0">
                    <a:pos x="T4" y="T5"/>
                  </a:cxn>
                  <a:cxn ang="0">
                    <a:pos x="T6" y="T7"/>
                  </a:cxn>
                  <a:cxn ang="0">
                    <a:pos x="T8" y="T9"/>
                  </a:cxn>
                </a:cxnLst>
                <a:rect l="0" t="0" r="r" b="b"/>
                <a:pathLst>
                  <a:path w="20" h="20">
                    <a:moveTo>
                      <a:pt x="4" y="4"/>
                    </a:moveTo>
                    <a:cubicBezTo>
                      <a:pt x="0" y="7"/>
                      <a:pt x="0" y="13"/>
                      <a:pt x="4" y="17"/>
                    </a:cubicBezTo>
                    <a:cubicBezTo>
                      <a:pt x="7" y="20"/>
                      <a:pt x="13" y="20"/>
                      <a:pt x="16" y="17"/>
                    </a:cubicBezTo>
                    <a:cubicBezTo>
                      <a:pt x="20" y="13"/>
                      <a:pt x="20" y="7"/>
                      <a:pt x="16" y="4"/>
                    </a:cubicBezTo>
                    <a:cubicBezTo>
                      <a:pt x="13" y="0"/>
                      <a:pt x="7" y="0"/>
                      <a:pt x="4"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81" name="Freeform 17"/>
              <p:cNvSpPr/>
              <p:nvPr>
                <p:custDataLst>
                  <p:tags r:id="rId14"/>
                </p:custDataLst>
              </p:nvPr>
            </p:nvSpPr>
            <p:spPr bwMode="auto">
              <a:xfrm rot="5400000">
                <a:off x="5509273" y="4180627"/>
                <a:ext cx="40916" cy="40915"/>
              </a:xfrm>
              <a:custGeom>
                <a:avLst/>
                <a:gdLst>
                  <a:gd name="T0" fmla="*/ 3 w 20"/>
                  <a:gd name="T1" fmla="*/ 4 h 20"/>
                  <a:gd name="T2" fmla="*/ 3 w 20"/>
                  <a:gd name="T3" fmla="*/ 16 h 20"/>
                  <a:gd name="T4" fmla="*/ 16 w 20"/>
                  <a:gd name="T5" fmla="*/ 16 h 20"/>
                  <a:gd name="T6" fmla="*/ 16 w 20"/>
                  <a:gd name="T7" fmla="*/ 4 h 20"/>
                  <a:gd name="T8" fmla="*/ 3 w 20"/>
                  <a:gd name="T9" fmla="*/ 4 h 20"/>
                </a:gdLst>
                <a:ahLst/>
                <a:cxnLst>
                  <a:cxn ang="0">
                    <a:pos x="T0" y="T1"/>
                  </a:cxn>
                  <a:cxn ang="0">
                    <a:pos x="T2" y="T3"/>
                  </a:cxn>
                  <a:cxn ang="0">
                    <a:pos x="T4" y="T5"/>
                  </a:cxn>
                  <a:cxn ang="0">
                    <a:pos x="T6" y="T7"/>
                  </a:cxn>
                  <a:cxn ang="0">
                    <a:pos x="T8" y="T9"/>
                  </a:cxn>
                </a:cxnLst>
                <a:rect l="0" t="0" r="r" b="b"/>
                <a:pathLst>
                  <a:path w="20" h="20">
                    <a:moveTo>
                      <a:pt x="3" y="4"/>
                    </a:moveTo>
                    <a:cubicBezTo>
                      <a:pt x="0" y="7"/>
                      <a:pt x="0" y="13"/>
                      <a:pt x="3" y="16"/>
                    </a:cubicBezTo>
                    <a:cubicBezTo>
                      <a:pt x="7" y="20"/>
                      <a:pt x="13" y="20"/>
                      <a:pt x="16" y="16"/>
                    </a:cubicBezTo>
                    <a:cubicBezTo>
                      <a:pt x="20" y="13"/>
                      <a:pt x="20" y="7"/>
                      <a:pt x="16" y="4"/>
                    </a:cubicBezTo>
                    <a:cubicBezTo>
                      <a:pt x="13" y="0"/>
                      <a:pt x="7" y="0"/>
                      <a:pt x="3"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82" name="Freeform 18"/>
              <p:cNvSpPr/>
              <p:nvPr>
                <p:custDataLst>
                  <p:tags r:id="rId15"/>
                </p:custDataLst>
              </p:nvPr>
            </p:nvSpPr>
            <p:spPr bwMode="auto">
              <a:xfrm rot="5400000">
                <a:off x="5364363" y="4034866"/>
                <a:ext cx="38359" cy="41768"/>
              </a:xfrm>
              <a:custGeom>
                <a:avLst/>
                <a:gdLst>
                  <a:gd name="T0" fmla="*/ 3 w 19"/>
                  <a:gd name="T1" fmla="*/ 17 h 20"/>
                  <a:gd name="T2" fmla="*/ 3 w 19"/>
                  <a:gd name="T3" fmla="*/ 4 h 20"/>
                  <a:gd name="T4" fmla="*/ 16 w 19"/>
                  <a:gd name="T5" fmla="*/ 4 h 20"/>
                  <a:gd name="T6" fmla="*/ 16 w 19"/>
                  <a:gd name="T7" fmla="*/ 17 h 20"/>
                  <a:gd name="T8" fmla="*/ 3 w 19"/>
                  <a:gd name="T9" fmla="*/ 17 h 20"/>
                </a:gdLst>
                <a:ahLst/>
                <a:cxnLst>
                  <a:cxn ang="0">
                    <a:pos x="T0" y="T1"/>
                  </a:cxn>
                  <a:cxn ang="0">
                    <a:pos x="T2" y="T3"/>
                  </a:cxn>
                  <a:cxn ang="0">
                    <a:pos x="T4" y="T5"/>
                  </a:cxn>
                  <a:cxn ang="0">
                    <a:pos x="T6" y="T7"/>
                  </a:cxn>
                  <a:cxn ang="0">
                    <a:pos x="T8" y="T9"/>
                  </a:cxn>
                </a:cxnLst>
                <a:rect l="0" t="0" r="r" b="b"/>
                <a:pathLst>
                  <a:path w="19" h="20">
                    <a:moveTo>
                      <a:pt x="3" y="17"/>
                    </a:moveTo>
                    <a:cubicBezTo>
                      <a:pt x="0" y="13"/>
                      <a:pt x="0" y="7"/>
                      <a:pt x="3" y="4"/>
                    </a:cubicBezTo>
                    <a:cubicBezTo>
                      <a:pt x="7" y="0"/>
                      <a:pt x="12" y="0"/>
                      <a:pt x="16" y="4"/>
                    </a:cubicBezTo>
                    <a:cubicBezTo>
                      <a:pt x="19" y="7"/>
                      <a:pt x="19" y="13"/>
                      <a:pt x="16" y="17"/>
                    </a:cubicBezTo>
                    <a:cubicBezTo>
                      <a:pt x="12" y="20"/>
                      <a:pt x="7" y="20"/>
                      <a:pt x="3" y="17"/>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83" name="Freeform 19"/>
              <p:cNvSpPr/>
              <p:nvPr>
                <p:custDataLst>
                  <p:tags r:id="rId16"/>
                </p:custDataLst>
              </p:nvPr>
            </p:nvSpPr>
            <p:spPr bwMode="auto">
              <a:xfrm rot="5400000">
                <a:off x="5411672" y="4083879"/>
                <a:ext cx="40064" cy="39211"/>
              </a:xfrm>
              <a:custGeom>
                <a:avLst/>
                <a:gdLst>
                  <a:gd name="T0" fmla="*/ 4 w 20"/>
                  <a:gd name="T1" fmla="*/ 16 h 19"/>
                  <a:gd name="T2" fmla="*/ 4 w 20"/>
                  <a:gd name="T3" fmla="*/ 3 h 19"/>
                  <a:gd name="T4" fmla="*/ 17 w 20"/>
                  <a:gd name="T5" fmla="*/ 3 h 19"/>
                  <a:gd name="T6" fmla="*/ 17 w 20"/>
                  <a:gd name="T7" fmla="*/ 16 h 19"/>
                  <a:gd name="T8" fmla="*/ 4 w 20"/>
                  <a:gd name="T9" fmla="*/ 16 h 19"/>
                </a:gdLst>
                <a:ahLst/>
                <a:cxnLst>
                  <a:cxn ang="0">
                    <a:pos x="T0" y="T1"/>
                  </a:cxn>
                  <a:cxn ang="0">
                    <a:pos x="T2" y="T3"/>
                  </a:cxn>
                  <a:cxn ang="0">
                    <a:pos x="T4" y="T5"/>
                  </a:cxn>
                  <a:cxn ang="0">
                    <a:pos x="T6" y="T7"/>
                  </a:cxn>
                  <a:cxn ang="0">
                    <a:pos x="T8" y="T9"/>
                  </a:cxn>
                </a:cxnLst>
                <a:rect l="0" t="0" r="r" b="b"/>
                <a:pathLst>
                  <a:path w="20" h="19">
                    <a:moveTo>
                      <a:pt x="4" y="16"/>
                    </a:moveTo>
                    <a:cubicBezTo>
                      <a:pt x="0" y="12"/>
                      <a:pt x="0" y="7"/>
                      <a:pt x="4" y="3"/>
                    </a:cubicBezTo>
                    <a:cubicBezTo>
                      <a:pt x="7" y="0"/>
                      <a:pt x="13" y="0"/>
                      <a:pt x="17" y="3"/>
                    </a:cubicBezTo>
                    <a:cubicBezTo>
                      <a:pt x="20" y="7"/>
                      <a:pt x="20" y="12"/>
                      <a:pt x="17" y="16"/>
                    </a:cubicBezTo>
                    <a:cubicBezTo>
                      <a:pt x="13" y="19"/>
                      <a:pt x="7" y="19"/>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84" name="Freeform 20"/>
              <p:cNvSpPr/>
              <p:nvPr>
                <p:custDataLst>
                  <p:tags r:id="rId17"/>
                </p:custDataLst>
              </p:nvPr>
            </p:nvSpPr>
            <p:spPr bwMode="auto">
              <a:xfrm rot="5400000">
                <a:off x="5459833" y="4132040"/>
                <a:ext cx="40916" cy="40915"/>
              </a:xfrm>
              <a:custGeom>
                <a:avLst/>
                <a:gdLst>
                  <a:gd name="T0" fmla="*/ 4 w 20"/>
                  <a:gd name="T1" fmla="*/ 16 h 20"/>
                  <a:gd name="T2" fmla="*/ 4 w 20"/>
                  <a:gd name="T3" fmla="*/ 3 h 20"/>
                  <a:gd name="T4" fmla="*/ 16 w 20"/>
                  <a:gd name="T5" fmla="*/ 3 h 20"/>
                  <a:gd name="T6" fmla="*/ 16 w 20"/>
                  <a:gd name="T7" fmla="*/ 16 h 20"/>
                  <a:gd name="T8" fmla="*/ 4 w 20"/>
                  <a:gd name="T9" fmla="*/ 16 h 20"/>
                </a:gdLst>
                <a:ahLst/>
                <a:cxnLst>
                  <a:cxn ang="0">
                    <a:pos x="T0" y="T1"/>
                  </a:cxn>
                  <a:cxn ang="0">
                    <a:pos x="T2" y="T3"/>
                  </a:cxn>
                  <a:cxn ang="0">
                    <a:pos x="T4" y="T5"/>
                  </a:cxn>
                  <a:cxn ang="0">
                    <a:pos x="T6" y="T7"/>
                  </a:cxn>
                  <a:cxn ang="0">
                    <a:pos x="T8" y="T9"/>
                  </a:cxn>
                </a:cxnLst>
                <a:rect l="0" t="0" r="r" b="b"/>
                <a:pathLst>
                  <a:path w="20" h="20">
                    <a:moveTo>
                      <a:pt x="4" y="16"/>
                    </a:moveTo>
                    <a:cubicBezTo>
                      <a:pt x="0" y="13"/>
                      <a:pt x="0" y="7"/>
                      <a:pt x="4" y="3"/>
                    </a:cubicBezTo>
                    <a:cubicBezTo>
                      <a:pt x="7" y="0"/>
                      <a:pt x="13" y="0"/>
                      <a:pt x="16" y="3"/>
                    </a:cubicBezTo>
                    <a:cubicBezTo>
                      <a:pt x="20" y="7"/>
                      <a:pt x="20" y="13"/>
                      <a:pt x="16" y="16"/>
                    </a:cubicBezTo>
                    <a:cubicBezTo>
                      <a:pt x="13" y="20"/>
                      <a:pt x="7" y="20"/>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85" name="Freeform 21"/>
              <p:cNvSpPr/>
              <p:nvPr>
                <p:custDataLst>
                  <p:tags r:id="rId18"/>
                </p:custDataLst>
              </p:nvPr>
            </p:nvSpPr>
            <p:spPr bwMode="auto">
              <a:xfrm rot="5400000">
                <a:off x="5509273" y="4180627"/>
                <a:ext cx="40916" cy="40915"/>
              </a:xfrm>
              <a:custGeom>
                <a:avLst/>
                <a:gdLst>
                  <a:gd name="T0" fmla="*/ 3 w 20"/>
                  <a:gd name="T1" fmla="*/ 16 h 20"/>
                  <a:gd name="T2" fmla="*/ 3 w 20"/>
                  <a:gd name="T3" fmla="*/ 4 h 20"/>
                  <a:gd name="T4" fmla="*/ 16 w 20"/>
                  <a:gd name="T5" fmla="*/ 4 h 20"/>
                  <a:gd name="T6" fmla="*/ 16 w 20"/>
                  <a:gd name="T7" fmla="*/ 16 h 20"/>
                  <a:gd name="T8" fmla="*/ 3 w 20"/>
                  <a:gd name="T9" fmla="*/ 16 h 20"/>
                </a:gdLst>
                <a:ahLst/>
                <a:cxnLst>
                  <a:cxn ang="0">
                    <a:pos x="T0" y="T1"/>
                  </a:cxn>
                  <a:cxn ang="0">
                    <a:pos x="T2" y="T3"/>
                  </a:cxn>
                  <a:cxn ang="0">
                    <a:pos x="T4" y="T5"/>
                  </a:cxn>
                  <a:cxn ang="0">
                    <a:pos x="T6" y="T7"/>
                  </a:cxn>
                  <a:cxn ang="0">
                    <a:pos x="T8" y="T9"/>
                  </a:cxn>
                </a:cxnLst>
                <a:rect l="0" t="0" r="r" b="b"/>
                <a:pathLst>
                  <a:path w="20" h="20">
                    <a:moveTo>
                      <a:pt x="3" y="16"/>
                    </a:moveTo>
                    <a:cubicBezTo>
                      <a:pt x="0" y="13"/>
                      <a:pt x="0" y="7"/>
                      <a:pt x="3" y="4"/>
                    </a:cubicBezTo>
                    <a:cubicBezTo>
                      <a:pt x="7" y="0"/>
                      <a:pt x="13" y="0"/>
                      <a:pt x="16" y="4"/>
                    </a:cubicBezTo>
                    <a:cubicBezTo>
                      <a:pt x="20" y="7"/>
                      <a:pt x="20" y="13"/>
                      <a:pt x="16" y="16"/>
                    </a:cubicBezTo>
                    <a:cubicBezTo>
                      <a:pt x="13" y="20"/>
                      <a:pt x="7" y="20"/>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86" name="Freeform 22"/>
              <p:cNvSpPr/>
              <p:nvPr>
                <p:custDataLst>
                  <p:tags r:id="rId19"/>
                </p:custDataLst>
              </p:nvPr>
            </p:nvSpPr>
            <p:spPr bwMode="auto">
              <a:xfrm rot="5400000">
                <a:off x="5655033" y="3928314"/>
                <a:ext cx="40916" cy="40915"/>
              </a:xfrm>
              <a:custGeom>
                <a:avLst/>
                <a:gdLst>
                  <a:gd name="T0" fmla="*/ 4 w 20"/>
                  <a:gd name="T1" fmla="*/ 3 h 20"/>
                  <a:gd name="T2" fmla="*/ 4 w 20"/>
                  <a:gd name="T3" fmla="*/ 16 h 20"/>
                  <a:gd name="T4" fmla="*/ 16 w 20"/>
                  <a:gd name="T5" fmla="*/ 16 h 20"/>
                  <a:gd name="T6" fmla="*/ 16 w 20"/>
                  <a:gd name="T7" fmla="*/ 3 h 20"/>
                  <a:gd name="T8" fmla="*/ 4 w 20"/>
                  <a:gd name="T9" fmla="*/ 3 h 20"/>
                </a:gdLst>
                <a:ahLst/>
                <a:cxnLst>
                  <a:cxn ang="0">
                    <a:pos x="T0" y="T1"/>
                  </a:cxn>
                  <a:cxn ang="0">
                    <a:pos x="T2" y="T3"/>
                  </a:cxn>
                  <a:cxn ang="0">
                    <a:pos x="T4" y="T5"/>
                  </a:cxn>
                  <a:cxn ang="0">
                    <a:pos x="T6" y="T7"/>
                  </a:cxn>
                  <a:cxn ang="0">
                    <a:pos x="T8" y="T9"/>
                  </a:cxn>
                </a:cxnLst>
                <a:rect l="0" t="0" r="r" b="b"/>
                <a:pathLst>
                  <a:path w="20" h="20">
                    <a:moveTo>
                      <a:pt x="4" y="3"/>
                    </a:moveTo>
                    <a:cubicBezTo>
                      <a:pt x="0" y="7"/>
                      <a:pt x="0" y="13"/>
                      <a:pt x="4" y="16"/>
                    </a:cubicBezTo>
                    <a:cubicBezTo>
                      <a:pt x="7" y="20"/>
                      <a:pt x="13" y="20"/>
                      <a:pt x="16" y="16"/>
                    </a:cubicBezTo>
                    <a:cubicBezTo>
                      <a:pt x="20" y="13"/>
                      <a:pt x="20" y="7"/>
                      <a:pt x="16" y="3"/>
                    </a:cubicBezTo>
                    <a:cubicBezTo>
                      <a:pt x="13" y="0"/>
                      <a:pt x="7" y="0"/>
                      <a:pt x="4"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87" name="Freeform 23"/>
              <p:cNvSpPr/>
              <p:nvPr>
                <p:custDataLst>
                  <p:tags r:id="rId20"/>
                </p:custDataLst>
              </p:nvPr>
            </p:nvSpPr>
            <p:spPr bwMode="auto">
              <a:xfrm rot="5400000">
                <a:off x="5607299" y="3977754"/>
                <a:ext cx="40916" cy="39211"/>
              </a:xfrm>
              <a:custGeom>
                <a:avLst/>
                <a:gdLst>
                  <a:gd name="T0" fmla="*/ 3 w 20"/>
                  <a:gd name="T1" fmla="*/ 3 h 19"/>
                  <a:gd name="T2" fmla="*/ 3 w 20"/>
                  <a:gd name="T3" fmla="*/ 16 h 19"/>
                  <a:gd name="T4" fmla="*/ 16 w 20"/>
                  <a:gd name="T5" fmla="*/ 16 h 19"/>
                  <a:gd name="T6" fmla="*/ 16 w 20"/>
                  <a:gd name="T7" fmla="*/ 3 h 19"/>
                  <a:gd name="T8" fmla="*/ 3 w 20"/>
                  <a:gd name="T9" fmla="*/ 3 h 19"/>
                </a:gdLst>
                <a:ahLst/>
                <a:cxnLst>
                  <a:cxn ang="0">
                    <a:pos x="T0" y="T1"/>
                  </a:cxn>
                  <a:cxn ang="0">
                    <a:pos x="T2" y="T3"/>
                  </a:cxn>
                  <a:cxn ang="0">
                    <a:pos x="T4" y="T5"/>
                  </a:cxn>
                  <a:cxn ang="0">
                    <a:pos x="T6" y="T7"/>
                  </a:cxn>
                  <a:cxn ang="0">
                    <a:pos x="T8" y="T9"/>
                  </a:cxn>
                </a:cxnLst>
                <a:rect l="0" t="0" r="r" b="b"/>
                <a:pathLst>
                  <a:path w="20" h="19">
                    <a:moveTo>
                      <a:pt x="3" y="3"/>
                    </a:moveTo>
                    <a:cubicBezTo>
                      <a:pt x="0" y="7"/>
                      <a:pt x="0" y="12"/>
                      <a:pt x="3" y="16"/>
                    </a:cubicBezTo>
                    <a:cubicBezTo>
                      <a:pt x="7" y="19"/>
                      <a:pt x="13" y="19"/>
                      <a:pt x="16" y="16"/>
                    </a:cubicBezTo>
                    <a:cubicBezTo>
                      <a:pt x="20" y="12"/>
                      <a:pt x="20" y="7"/>
                      <a:pt x="16" y="3"/>
                    </a:cubicBezTo>
                    <a:cubicBezTo>
                      <a:pt x="13" y="0"/>
                      <a:pt x="7" y="0"/>
                      <a:pt x="3"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88" name="Freeform 24"/>
              <p:cNvSpPr/>
              <p:nvPr>
                <p:custDataLst>
                  <p:tags r:id="rId21"/>
                </p:custDataLst>
              </p:nvPr>
            </p:nvSpPr>
            <p:spPr bwMode="auto">
              <a:xfrm rot="5400000">
                <a:off x="5559990" y="4025063"/>
                <a:ext cx="38359" cy="40915"/>
              </a:xfrm>
              <a:custGeom>
                <a:avLst/>
                <a:gdLst>
                  <a:gd name="T0" fmla="*/ 3 w 19"/>
                  <a:gd name="T1" fmla="*/ 4 h 20"/>
                  <a:gd name="T2" fmla="*/ 3 w 19"/>
                  <a:gd name="T3" fmla="*/ 17 h 20"/>
                  <a:gd name="T4" fmla="*/ 16 w 19"/>
                  <a:gd name="T5" fmla="*/ 17 h 20"/>
                  <a:gd name="T6" fmla="*/ 16 w 19"/>
                  <a:gd name="T7" fmla="*/ 4 h 20"/>
                  <a:gd name="T8" fmla="*/ 3 w 19"/>
                  <a:gd name="T9" fmla="*/ 4 h 20"/>
                </a:gdLst>
                <a:ahLst/>
                <a:cxnLst>
                  <a:cxn ang="0">
                    <a:pos x="T0" y="T1"/>
                  </a:cxn>
                  <a:cxn ang="0">
                    <a:pos x="T2" y="T3"/>
                  </a:cxn>
                  <a:cxn ang="0">
                    <a:pos x="T4" y="T5"/>
                  </a:cxn>
                  <a:cxn ang="0">
                    <a:pos x="T6" y="T7"/>
                  </a:cxn>
                  <a:cxn ang="0">
                    <a:pos x="T8" y="T9"/>
                  </a:cxn>
                </a:cxnLst>
                <a:rect l="0" t="0" r="r" b="b"/>
                <a:pathLst>
                  <a:path w="19" h="20">
                    <a:moveTo>
                      <a:pt x="3" y="4"/>
                    </a:moveTo>
                    <a:cubicBezTo>
                      <a:pt x="0" y="7"/>
                      <a:pt x="0" y="13"/>
                      <a:pt x="3" y="17"/>
                    </a:cubicBezTo>
                    <a:cubicBezTo>
                      <a:pt x="7" y="20"/>
                      <a:pt x="12" y="20"/>
                      <a:pt x="16" y="17"/>
                    </a:cubicBezTo>
                    <a:cubicBezTo>
                      <a:pt x="19" y="13"/>
                      <a:pt x="19" y="7"/>
                      <a:pt x="16" y="4"/>
                    </a:cubicBezTo>
                    <a:cubicBezTo>
                      <a:pt x="12" y="0"/>
                      <a:pt x="7" y="0"/>
                      <a:pt x="3"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89" name="Freeform 25"/>
              <p:cNvSpPr/>
              <p:nvPr>
                <p:custDataLst>
                  <p:tags r:id="rId22"/>
                </p:custDataLst>
              </p:nvPr>
            </p:nvSpPr>
            <p:spPr bwMode="auto">
              <a:xfrm rot="5400000">
                <a:off x="5509699" y="4072798"/>
                <a:ext cx="40064" cy="40915"/>
              </a:xfrm>
              <a:custGeom>
                <a:avLst/>
                <a:gdLst>
                  <a:gd name="T0" fmla="*/ 4 w 20"/>
                  <a:gd name="T1" fmla="*/ 4 h 20"/>
                  <a:gd name="T2" fmla="*/ 4 w 20"/>
                  <a:gd name="T3" fmla="*/ 16 h 20"/>
                  <a:gd name="T4" fmla="*/ 17 w 20"/>
                  <a:gd name="T5" fmla="*/ 16 h 20"/>
                  <a:gd name="T6" fmla="*/ 17 w 20"/>
                  <a:gd name="T7" fmla="*/ 4 h 20"/>
                  <a:gd name="T8" fmla="*/ 4 w 20"/>
                  <a:gd name="T9" fmla="*/ 4 h 20"/>
                </a:gdLst>
                <a:ahLst/>
                <a:cxnLst>
                  <a:cxn ang="0">
                    <a:pos x="T0" y="T1"/>
                  </a:cxn>
                  <a:cxn ang="0">
                    <a:pos x="T2" y="T3"/>
                  </a:cxn>
                  <a:cxn ang="0">
                    <a:pos x="T4" y="T5"/>
                  </a:cxn>
                  <a:cxn ang="0">
                    <a:pos x="T6" y="T7"/>
                  </a:cxn>
                  <a:cxn ang="0">
                    <a:pos x="T8" y="T9"/>
                  </a:cxn>
                </a:cxnLst>
                <a:rect l="0" t="0" r="r" b="b"/>
                <a:pathLst>
                  <a:path w="20" h="20">
                    <a:moveTo>
                      <a:pt x="4" y="4"/>
                    </a:moveTo>
                    <a:cubicBezTo>
                      <a:pt x="0" y="7"/>
                      <a:pt x="0" y="13"/>
                      <a:pt x="4" y="16"/>
                    </a:cubicBezTo>
                    <a:cubicBezTo>
                      <a:pt x="7" y="20"/>
                      <a:pt x="13" y="20"/>
                      <a:pt x="17" y="16"/>
                    </a:cubicBezTo>
                    <a:cubicBezTo>
                      <a:pt x="20" y="13"/>
                      <a:pt x="20" y="7"/>
                      <a:pt x="17" y="4"/>
                    </a:cubicBezTo>
                    <a:cubicBezTo>
                      <a:pt x="13" y="0"/>
                      <a:pt x="7" y="0"/>
                      <a:pt x="4"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90" name="Freeform 26"/>
              <p:cNvSpPr/>
              <p:nvPr>
                <p:custDataLst>
                  <p:tags r:id="rId23"/>
                </p:custDataLst>
              </p:nvPr>
            </p:nvSpPr>
            <p:spPr bwMode="auto">
              <a:xfrm rot="5400000">
                <a:off x="5363085" y="3927888"/>
                <a:ext cx="40916" cy="41768"/>
              </a:xfrm>
              <a:custGeom>
                <a:avLst/>
                <a:gdLst>
                  <a:gd name="T0" fmla="*/ 4 w 20"/>
                  <a:gd name="T1" fmla="*/ 17 h 20"/>
                  <a:gd name="T2" fmla="*/ 4 w 20"/>
                  <a:gd name="T3" fmla="*/ 4 h 20"/>
                  <a:gd name="T4" fmla="*/ 16 w 20"/>
                  <a:gd name="T5" fmla="*/ 4 h 20"/>
                  <a:gd name="T6" fmla="*/ 16 w 20"/>
                  <a:gd name="T7" fmla="*/ 17 h 20"/>
                  <a:gd name="T8" fmla="*/ 4 w 20"/>
                  <a:gd name="T9" fmla="*/ 17 h 20"/>
                </a:gdLst>
                <a:ahLst/>
                <a:cxnLst>
                  <a:cxn ang="0">
                    <a:pos x="T0" y="T1"/>
                  </a:cxn>
                  <a:cxn ang="0">
                    <a:pos x="T2" y="T3"/>
                  </a:cxn>
                  <a:cxn ang="0">
                    <a:pos x="T4" y="T5"/>
                  </a:cxn>
                  <a:cxn ang="0">
                    <a:pos x="T6" y="T7"/>
                  </a:cxn>
                  <a:cxn ang="0">
                    <a:pos x="T8" y="T9"/>
                  </a:cxn>
                </a:cxnLst>
                <a:rect l="0" t="0" r="r" b="b"/>
                <a:pathLst>
                  <a:path w="20" h="20">
                    <a:moveTo>
                      <a:pt x="4" y="17"/>
                    </a:moveTo>
                    <a:cubicBezTo>
                      <a:pt x="0" y="13"/>
                      <a:pt x="0" y="7"/>
                      <a:pt x="4" y="4"/>
                    </a:cubicBezTo>
                    <a:cubicBezTo>
                      <a:pt x="7" y="0"/>
                      <a:pt x="13" y="0"/>
                      <a:pt x="16" y="4"/>
                    </a:cubicBezTo>
                    <a:cubicBezTo>
                      <a:pt x="20" y="7"/>
                      <a:pt x="20" y="13"/>
                      <a:pt x="16" y="17"/>
                    </a:cubicBezTo>
                    <a:cubicBezTo>
                      <a:pt x="13" y="20"/>
                      <a:pt x="7" y="20"/>
                      <a:pt x="4" y="17"/>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91" name="Freeform 27"/>
              <p:cNvSpPr/>
              <p:nvPr>
                <p:custDataLst>
                  <p:tags r:id="rId24"/>
                </p:custDataLst>
              </p:nvPr>
            </p:nvSpPr>
            <p:spPr bwMode="auto">
              <a:xfrm rot="5400000">
                <a:off x="5411246" y="3977754"/>
                <a:ext cx="40916" cy="39211"/>
              </a:xfrm>
              <a:custGeom>
                <a:avLst/>
                <a:gdLst>
                  <a:gd name="T0" fmla="*/ 3 w 20"/>
                  <a:gd name="T1" fmla="*/ 16 h 19"/>
                  <a:gd name="T2" fmla="*/ 3 w 20"/>
                  <a:gd name="T3" fmla="*/ 3 h 19"/>
                  <a:gd name="T4" fmla="*/ 16 w 20"/>
                  <a:gd name="T5" fmla="*/ 3 h 19"/>
                  <a:gd name="T6" fmla="*/ 16 w 20"/>
                  <a:gd name="T7" fmla="*/ 16 h 19"/>
                  <a:gd name="T8" fmla="*/ 3 w 20"/>
                  <a:gd name="T9" fmla="*/ 16 h 19"/>
                </a:gdLst>
                <a:ahLst/>
                <a:cxnLst>
                  <a:cxn ang="0">
                    <a:pos x="T0" y="T1"/>
                  </a:cxn>
                  <a:cxn ang="0">
                    <a:pos x="T2" y="T3"/>
                  </a:cxn>
                  <a:cxn ang="0">
                    <a:pos x="T4" y="T5"/>
                  </a:cxn>
                  <a:cxn ang="0">
                    <a:pos x="T6" y="T7"/>
                  </a:cxn>
                  <a:cxn ang="0">
                    <a:pos x="T8" y="T9"/>
                  </a:cxn>
                </a:cxnLst>
                <a:rect l="0" t="0" r="r" b="b"/>
                <a:pathLst>
                  <a:path w="20" h="19">
                    <a:moveTo>
                      <a:pt x="3" y="16"/>
                    </a:moveTo>
                    <a:cubicBezTo>
                      <a:pt x="0" y="12"/>
                      <a:pt x="0" y="7"/>
                      <a:pt x="3" y="3"/>
                    </a:cubicBezTo>
                    <a:cubicBezTo>
                      <a:pt x="7" y="0"/>
                      <a:pt x="13" y="0"/>
                      <a:pt x="16" y="3"/>
                    </a:cubicBezTo>
                    <a:cubicBezTo>
                      <a:pt x="20" y="7"/>
                      <a:pt x="20" y="12"/>
                      <a:pt x="16" y="16"/>
                    </a:cubicBezTo>
                    <a:cubicBezTo>
                      <a:pt x="13" y="19"/>
                      <a:pt x="7" y="19"/>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92" name="Freeform 28"/>
              <p:cNvSpPr/>
              <p:nvPr>
                <p:custDataLst>
                  <p:tags r:id="rId25"/>
                </p:custDataLst>
              </p:nvPr>
            </p:nvSpPr>
            <p:spPr bwMode="auto">
              <a:xfrm rot="5400000">
                <a:off x="5461112" y="4025063"/>
                <a:ext cx="38359" cy="40915"/>
              </a:xfrm>
              <a:custGeom>
                <a:avLst/>
                <a:gdLst>
                  <a:gd name="T0" fmla="*/ 3 w 19"/>
                  <a:gd name="T1" fmla="*/ 16 h 20"/>
                  <a:gd name="T2" fmla="*/ 3 w 19"/>
                  <a:gd name="T3" fmla="*/ 3 h 20"/>
                  <a:gd name="T4" fmla="*/ 16 w 19"/>
                  <a:gd name="T5" fmla="*/ 3 h 20"/>
                  <a:gd name="T6" fmla="*/ 16 w 19"/>
                  <a:gd name="T7" fmla="*/ 16 h 20"/>
                  <a:gd name="T8" fmla="*/ 3 w 19"/>
                  <a:gd name="T9" fmla="*/ 16 h 20"/>
                </a:gdLst>
                <a:ahLst/>
                <a:cxnLst>
                  <a:cxn ang="0">
                    <a:pos x="T0" y="T1"/>
                  </a:cxn>
                  <a:cxn ang="0">
                    <a:pos x="T2" y="T3"/>
                  </a:cxn>
                  <a:cxn ang="0">
                    <a:pos x="T4" y="T5"/>
                  </a:cxn>
                  <a:cxn ang="0">
                    <a:pos x="T6" y="T7"/>
                  </a:cxn>
                  <a:cxn ang="0">
                    <a:pos x="T8" y="T9"/>
                  </a:cxn>
                </a:cxnLst>
                <a:rect l="0" t="0" r="r" b="b"/>
                <a:pathLst>
                  <a:path w="19" h="20">
                    <a:moveTo>
                      <a:pt x="3" y="16"/>
                    </a:moveTo>
                    <a:cubicBezTo>
                      <a:pt x="0" y="13"/>
                      <a:pt x="0" y="7"/>
                      <a:pt x="3" y="3"/>
                    </a:cubicBezTo>
                    <a:cubicBezTo>
                      <a:pt x="7" y="0"/>
                      <a:pt x="12" y="0"/>
                      <a:pt x="16" y="3"/>
                    </a:cubicBezTo>
                    <a:cubicBezTo>
                      <a:pt x="19" y="7"/>
                      <a:pt x="19" y="13"/>
                      <a:pt x="16" y="16"/>
                    </a:cubicBezTo>
                    <a:cubicBezTo>
                      <a:pt x="12" y="20"/>
                      <a:pt x="7" y="20"/>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93" name="Freeform 29"/>
              <p:cNvSpPr/>
              <p:nvPr>
                <p:custDataLst>
                  <p:tags r:id="rId26"/>
                </p:custDataLst>
              </p:nvPr>
            </p:nvSpPr>
            <p:spPr bwMode="auto">
              <a:xfrm rot="5400000">
                <a:off x="5509699" y="4072798"/>
                <a:ext cx="40064" cy="40915"/>
              </a:xfrm>
              <a:custGeom>
                <a:avLst/>
                <a:gdLst>
                  <a:gd name="T0" fmla="*/ 4 w 20"/>
                  <a:gd name="T1" fmla="*/ 16 h 20"/>
                  <a:gd name="T2" fmla="*/ 4 w 20"/>
                  <a:gd name="T3" fmla="*/ 4 h 20"/>
                  <a:gd name="T4" fmla="*/ 17 w 20"/>
                  <a:gd name="T5" fmla="*/ 4 h 20"/>
                  <a:gd name="T6" fmla="*/ 17 w 20"/>
                  <a:gd name="T7" fmla="*/ 16 h 20"/>
                  <a:gd name="T8" fmla="*/ 4 w 20"/>
                  <a:gd name="T9" fmla="*/ 16 h 20"/>
                </a:gdLst>
                <a:ahLst/>
                <a:cxnLst>
                  <a:cxn ang="0">
                    <a:pos x="T0" y="T1"/>
                  </a:cxn>
                  <a:cxn ang="0">
                    <a:pos x="T2" y="T3"/>
                  </a:cxn>
                  <a:cxn ang="0">
                    <a:pos x="T4" y="T5"/>
                  </a:cxn>
                  <a:cxn ang="0">
                    <a:pos x="T6" y="T7"/>
                  </a:cxn>
                  <a:cxn ang="0">
                    <a:pos x="T8" y="T9"/>
                  </a:cxn>
                </a:cxnLst>
                <a:rect l="0" t="0" r="r" b="b"/>
                <a:pathLst>
                  <a:path w="20" h="20">
                    <a:moveTo>
                      <a:pt x="4" y="16"/>
                    </a:moveTo>
                    <a:cubicBezTo>
                      <a:pt x="0" y="13"/>
                      <a:pt x="0" y="7"/>
                      <a:pt x="4" y="4"/>
                    </a:cubicBezTo>
                    <a:cubicBezTo>
                      <a:pt x="7" y="0"/>
                      <a:pt x="13" y="0"/>
                      <a:pt x="17" y="4"/>
                    </a:cubicBezTo>
                    <a:cubicBezTo>
                      <a:pt x="20" y="7"/>
                      <a:pt x="20" y="13"/>
                      <a:pt x="17" y="16"/>
                    </a:cubicBezTo>
                    <a:cubicBezTo>
                      <a:pt x="13" y="20"/>
                      <a:pt x="7" y="20"/>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grpSp>
      </p:grpSp>
      <p:grpSp>
        <p:nvGrpSpPr>
          <p:cNvPr id="94" name="组合 93"/>
          <p:cNvGrpSpPr/>
          <p:nvPr/>
        </p:nvGrpSpPr>
        <p:grpSpPr>
          <a:xfrm rot="0">
            <a:off x="1075690" y="2838450"/>
            <a:ext cx="9067800" cy="1655445"/>
            <a:chOff x="1904" y="3736"/>
            <a:chExt cx="14280" cy="2607"/>
          </a:xfrm>
        </p:grpSpPr>
        <p:sp>
          <p:nvSpPr>
            <p:cNvPr id="95" name="文本框 94"/>
            <p:cNvSpPr txBox="1"/>
            <p:nvPr>
              <p:custDataLst>
                <p:tags r:id="rId27"/>
              </p:custDataLst>
            </p:nvPr>
          </p:nvSpPr>
          <p:spPr>
            <a:xfrm>
              <a:off x="3198" y="3736"/>
              <a:ext cx="12986" cy="1016"/>
            </a:xfrm>
            <a:prstGeom prst="rect">
              <a:avLst/>
            </a:prstGeom>
            <a:noFill/>
          </p:spPr>
          <p:txBody>
            <a:bodyPr wrap="square" rtlCol="0" anchor="t">
              <a:spAutoFit/>
            </a:bodyPr>
            <a:p>
              <a:r>
                <a:rPr lang="zh-CN" altLang="en-US" sz="3600">
                  <a:solidFill>
                    <a:schemeClr val="tx1"/>
                  </a:solidFill>
                  <a:latin typeface="微软雅黑" panose="020B0503020204020204" pitchFamily="34" charset="-122"/>
                  <a:ea typeface="微软雅黑" panose="020B0503020204020204" pitchFamily="34" charset="-122"/>
                  <a:sym typeface="+mn-ea"/>
                </a:rPr>
                <a:t>每一个行业都应该有属于自己的大模型</a:t>
              </a:r>
              <a:endParaRPr lang="zh-CN" altLang="en-US" sz="3600">
                <a:solidFill>
                  <a:schemeClr val="tx1"/>
                </a:solidFill>
                <a:latin typeface="微软雅黑" panose="020B0503020204020204" pitchFamily="34" charset="-122"/>
                <a:ea typeface="微软雅黑" panose="020B0503020204020204" pitchFamily="34" charset="-122"/>
                <a:sym typeface="+mn-ea"/>
              </a:endParaRPr>
            </a:p>
          </p:txBody>
        </p:sp>
        <p:grpSp>
          <p:nvGrpSpPr>
            <p:cNvPr id="96" name="组合 95"/>
            <p:cNvGrpSpPr/>
            <p:nvPr/>
          </p:nvGrpSpPr>
          <p:grpSpPr>
            <a:xfrm rot="5400000" flipH="1">
              <a:off x="1975" y="5563"/>
              <a:ext cx="709" cy="851"/>
              <a:chOff x="5362659" y="3928314"/>
              <a:chExt cx="333290" cy="399781"/>
            </a:xfrm>
            <a:gradFill>
              <a:gsLst>
                <a:gs pos="58000">
                  <a:schemeClr val="accent6">
                    <a:lumMod val="40000"/>
                    <a:lumOff val="60000"/>
                  </a:schemeClr>
                </a:gs>
                <a:gs pos="0">
                  <a:schemeClr val="accent6">
                    <a:lumMod val="60000"/>
                    <a:lumOff val="40000"/>
                  </a:schemeClr>
                </a:gs>
                <a:gs pos="100000">
                  <a:schemeClr val="accent6">
                    <a:lumMod val="20000"/>
                    <a:lumOff val="80000"/>
                    <a:alpha val="0"/>
                  </a:schemeClr>
                </a:gs>
              </a:gsLst>
              <a:lin ang="16200000" scaled="0"/>
            </a:gradFill>
            <a:effectLst/>
          </p:grpSpPr>
          <p:sp>
            <p:nvSpPr>
              <p:cNvPr id="97" name="Freeform 6"/>
              <p:cNvSpPr/>
              <p:nvPr>
                <p:custDataLst>
                  <p:tags r:id="rId28"/>
                </p:custDataLst>
              </p:nvPr>
            </p:nvSpPr>
            <p:spPr bwMode="auto">
              <a:xfrm rot="5400000">
                <a:off x="5655033" y="4142269"/>
                <a:ext cx="40916" cy="40915"/>
              </a:xfrm>
              <a:custGeom>
                <a:avLst/>
                <a:gdLst>
                  <a:gd name="T0" fmla="*/ 4 w 20"/>
                  <a:gd name="T1" fmla="*/ 3 h 20"/>
                  <a:gd name="T2" fmla="*/ 4 w 20"/>
                  <a:gd name="T3" fmla="*/ 16 h 20"/>
                  <a:gd name="T4" fmla="*/ 16 w 20"/>
                  <a:gd name="T5" fmla="*/ 16 h 20"/>
                  <a:gd name="T6" fmla="*/ 16 w 20"/>
                  <a:gd name="T7" fmla="*/ 3 h 20"/>
                  <a:gd name="T8" fmla="*/ 4 w 20"/>
                  <a:gd name="T9" fmla="*/ 3 h 20"/>
                </a:gdLst>
                <a:ahLst/>
                <a:cxnLst>
                  <a:cxn ang="0">
                    <a:pos x="T0" y="T1"/>
                  </a:cxn>
                  <a:cxn ang="0">
                    <a:pos x="T2" y="T3"/>
                  </a:cxn>
                  <a:cxn ang="0">
                    <a:pos x="T4" y="T5"/>
                  </a:cxn>
                  <a:cxn ang="0">
                    <a:pos x="T6" y="T7"/>
                  </a:cxn>
                  <a:cxn ang="0">
                    <a:pos x="T8" y="T9"/>
                  </a:cxn>
                </a:cxnLst>
                <a:rect l="0" t="0" r="r" b="b"/>
                <a:pathLst>
                  <a:path w="20" h="20">
                    <a:moveTo>
                      <a:pt x="4" y="3"/>
                    </a:moveTo>
                    <a:cubicBezTo>
                      <a:pt x="0" y="7"/>
                      <a:pt x="0" y="13"/>
                      <a:pt x="4" y="16"/>
                    </a:cubicBezTo>
                    <a:cubicBezTo>
                      <a:pt x="7" y="20"/>
                      <a:pt x="13" y="20"/>
                      <a:pt x="16" y="16"/>
                    </a:cubicBezTo>
                    <a:cubicBezTo>
                      <a:pt x="20" y="13"/>
                      <a:pt x="20" y="7"/>
                      <a:pt x="16" y="3"/>
                    </a:cubicBezTo>
                    <a:cubicBezTo>
                      <a:pt x="13" y="0"/>
                      <a:pt x="7" y="0"/>
                      <a:pt x="4"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98" name="Freeform 7"/>
              <p:cNvSpPr/>
              <p:nvPr>
                <p:custDataLst>
                  <p:tags r:id="rId29"/>
                </p:custDataLst>
              </p:nvPr>
            </p:nvSpPr>
            <p:spPr bwMode="auto">
              <a:xfrm rot="5400000">
                <a:off x="5608151" y="4190856"/>
                <a:ext cx="39211" cy="39211"/>
              </a:xfrm>
              <a:custGeom>
                <a:avLst/>
                <a:gdLst>
                  <a:gd name="T0" fmla="*/ 3 w 19"/>
                  <a:gd name="T1" fmla="*/ 3 h 19"/>
                  <a:gd name="T2" fmla="*/ 3 w 19"/>
                  <a:gd name="T3" fmla="*/ 16 h 19"/>
                  <a:gd name="T4" fmla="*/ 16 w 19"/>
                  <a:gd name="T5" fmla="*/ 16 h 19"/>
                  <a:gd name="T6" fmla="*/ 16 w 19"/>
                  <a:gd name="T7" fmla="*/ 3 h 19"/>
                  <a:gd name="T8" fmla="*/ 3 w 19"/>
                  <a:gd name="T9" fmla="*/ 3 h 19"/>
                </a:gdLst>
                <a:ahLst/>
                <a:cxnLst>
                  <a:cxn ang="0">
                    <a:pos x="T0" y="T1"/>
                  </a:cxn>
                  <a:cxn ang="0">
                    <a:pos x="T2" y="T3"/>
                  </a:cxn>
                  <a:cxn ang="0">
                    <a:pos x="T4" y="T5"/>
                  </a:cxn>
                  <a:cxn ang="0">
                    <a:pos x="T6" y="T7"/>
                  </a:cxn>
                  <a:cxn ang="0">
                    <a:pos x="T8" y="T9"/>
                  </a:cxn>
                </a:cxnLst>
                <a:rect l="0" t="0" r="r" b="b"/>
                <a:pathLst>
                  <a:path w="19" h="19">
                    <a:moveTo>
                      <a:pt x="3" y="3"/>
                    </a:moveTo>
                    <a:cubicBezTo>
                      <a:pt x="0" y="7"/>
                      <a:pt x="0" y="12"/>
                      <a:pt x="3" y="16"/>
                    </a:cubicBezTo>
                    <a:cubicBezTo>
                      <a:pt x="7" y="19"/>
                      <a:pt x="12" y="19"/>
                      <a:pt x="16" y="16"/>
                    </a:cubicBezTo>
                    <a:cubicBezTo>
                      <a:pt x="19" y="12"/>
                      <a:pt x="19" y="7"/>
                      <a:pt x="16" y="3"/>
                    </a:cubicBezTo>
                    <a:cubicBezTo>
                      <a:pt x="12" y="0"/>
                      <a:pt x="7" y="0"/>
                      <a:pt x="3"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99" name="Freeform 8"/>
              <p:cNvSpPr/>
              <p:nvPr>
                <p:custDataLst>
                  <p:tags r:id="rId30"/>
                </p:custDataLst>
              </p:nvPr>
            </p:nvSpPr>
            <p:spPr bwMode="auto">
              <a:xfrm rot="5400000">
                <a:off x="5559990" y="4239018"/>
                <a:ext cx="38359" cy="40915"/>
              </a:xfrm>
              <a:custGeom>
                <a:avLst/>
                <a:gdLst>
                  <a:gd name="T0" fmla="*/ 3 w 19"/>
                  <a:gd name="T1" fmla="*/ 4 h 20"/>
                  <a:gd name="T2" fmla="*/ 3 w 19"/>
                  <a:gd name="T3" fmla="*/ 17 h 20"/>
                  <a:gd name="T4" fmla="*/ 16 w 19"/>
                  <a:gd name="T5" fmla="*/ 17 h 20"/>
                  <a:gd name="T6" fmla="*/ 16 w 19"/>
                  <a:gd name="T7" fmla="*/ 4 h 20"/>
                  <a:gd name="T8" fmla="*/ 3 w 19"/>
                  <a:gd name="T9" fmla="*/ 4 h 20"/>
                </a:gdLst>
                <a:ahLst/>
                <a:cxnLst>
                  <a:cxn ang="0">
                    <a:pos x="T0" y="T1"/>
                  </a:cxn>
                  <a:cxn ang="0">
                    <a:pos x="T2" y="T3"/>
                  </a:cxn>
                  <a:cxn ang="0">
                    <a:pos x="T4" y="T5"/>
                  </a:cxn>
                  <a:cxn ang="0">
                    <a:pos x="T6" y="T7"/>
                  </a:cxn>
                  <a:cxn ang="0">
                    <a:pos x="T8" y="T9"/>
                  </a:cxn>
                </a:cxnLst>
                <a:rect l="0" t="0" r="r" b="b"/>
                <a:pathLst>
                  <a:path w="19" h="20">
                    <a:moveTo>
                      <a:pt x="3" y="4"/>
                    </a:moveTo>
                    <a:cubicBezTo>
                      <a:pt x="0" y="7"/>
                      <a:pt x="0" y="13"/>
                      <a:pt x="3" y="17"/>
                    </a:cubicBezTo>
                    <a:cubicBezTo>
                      <a:pt x="7" y="20"/>
                      <a:pt x="12" y="20"/>
                      <a:pt x="16" y="17"/>
                    </a:cubicBezTo>
                    <a:cubicBezTo>
                      <a:pt x="19" y="13"/>
                      <a:pt x="19" y="7"/>
                      <a:pt x="16" y="4"/>
                    </a:cubicBezTo>
                    <a:cubicBezTo>
                      <a:pt x="12" y="0"/>
                      <a:pt x="7" y="0"/>
                      <a:pt x="3"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100" name="Freeform 9"/>
              <p:cNvSpPr/>
              <p:nvPr>
                <p:custDataLst>
                  <p:tags r:id="rId31"/>
                </p:custDataLst>
              </p:nvPr>
            </p:nvSpPr>
            <p:spPr bwMode="auto">
              <a:xfrm rot="5400000">
                <a:off x="5509273" y="4287179"/>
                <a:ext cx="40916" cy="40915"/>
              </a:xfrm>
              <a:custGeom>
                <a:avLst/>
                <a:gdLst>
                  <a:gd name="T0" fmla="*/ 4 w 20"/>
                  <a:gd name="T1" fmla="*/ 4 h 20"/>
                  <a:gd name="T2" fmla="*/ 4 w 20"/>
                  <a:gd name="T3" fmla="*/ 16 h 20"/>
                  <a:gd name="T4" fmla="*/ 16 w 20"/>
                  <a:gd name="T5" fmla="*/ 16 h 20"/>
                  <a:gd name="T6" fmla="*/ 16 w 20"/>
                  <a:gd name="T7" fmla="*/ 4 h 20"/>
                  <a:gd name="T8" fmla="*/ 4 w 20"/>
                  <a:gd name="T9" fmla="*/ 4 h 20"/>
                </a:gdLst>
                <a:ahLst/>
                <a:cxnLst>
                  <a:cxn ang="0">
                    <a:pos x="T0" y="T1"/>
                  </a:cxn>
                  <a:cxn ang="0">
                    <a:pos x="T2" y="T3"/>
                  </a:cxn>
                  <a:cxn ang="0">
                    <a:pos x="T4" y="T5"/>
                  </a:cxn>
                  <a:cxn ang="0">
                    <a:pos x="T6" y="T7"/>
                  </a:cxn>
                  <a:cxn ang="0">
                    <a:pos x="T8" y="T9"/>
                  </a:cxn>
                </a:cxnLst>
                <a:rect l="0" t="0" r="r" b="b"/>
                <a:pathLst>
                  <a:path w="20" h="20">
                    <a:moveTo>
                      <a:pt x="4" y="4"/>
                    </a:moveTo>
                    <a:cubicBezTo>
                      <a:pt x="0" y="7"/>
                      <a:pt x="0" y="13"/>
                      <a:pt x="4" y="16"/>
                    </a:cubicBezTo>
                    <a:cubicBezTo>
                      <a:pt x="7" y="20"/>
                      <a:pt x="13" y="20"/>
                      <a:pt x="16" y="16"/>
                    </a:cubicBezTo>
                    <a:cubicBezTo>
                      <a:pt x="20" y="13"/>
                      <a:pt x="20" y="7"/>
                      <a:pt x="16" y="4"/>
                    </a:cubicBezTo>
                    <a:cubicBezTo>
                      <a:pt x="13" y="0"/>
                      <a:pt x="7" y="0"/>
                      <a:pt x="4"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101" name="Freeform 10"/>
              <p:cNvSpPr/>
              <p:nvPr>
                <p:custDataLst>
                  <p:tags r:id="rId32"/>
                </p:custDataLst>
              </p:nvPr>
            </p:nvSpPr>
            <p:spPr bwMode="auto">
              <a:xfrm rot="5400000">
                <a:off x="5363085" y="4141843"/>
                <a:ext cx="40916" cy="41768"/>
              </a:xfrm>
              <a:custGeom>
                <a:avLst/>
                <a:gdLst>
                  <a:gd name="T0" fmla="*/ 4 w 20"/>
                  <a:gd name="T1" fmla="*/ 17 h 20"/>
                  <a:gd name="T2" fmla="*/ 4 w 20"/>
                  <a:gd name="T3" fmla="*/ 4 h 20"/>
                  <a:gd name="T4" fmla="*/ 16 w 20"/>
                  <a:gd name="T5" fmla="*/ 4 h 20"/>
                  <a:gd name="T6" fmla="*/ 16 w 20"/>
                  <a:gd name="T7" fmla="*/ 17 h 20"/>
                  <a:gd name="T8" fmla="*/ 4 w 20"/>
                  <a:gd name="T9" fmla="*/ 17 h 20"/>
                </a:gdLst>
                <a:ahLst/>
                <a:cxnLst>
                  <a:cxn ang="0">
                    <a:pos x="T0" y="T1"/>
                  </a:cxn>
                  <a:cxn ang="0">
                    <a:pos x="T2" y="T3"/>
                  </a:cxn>
                  <a:cxn ang="0">
                    <a:pos x="T4" y="T5"/>
                  </a:cxn>
                  <a:cxn ang="0">
                    <a:pos x="T6" y="T7"/>
                  </a:cxn>
                  <a:cxn ang="0">
                    <a:pos x="T8" y="T9"/>
                  </a:cxn>
                </a:cxnLst>
                <a:rect l="0" t="0" r="r" b="b"/>
                <a:pathLst>
                  <a:path w="20" h="20">
                    <a:moveTo>
                      <a:pt x="4" y="17"/>
                    </a:moveTo>
                    <a:cubicBezTo>
                      <a:pt x="0" y="13"/>
                      <a:pt x="0" y="7"/>
                      <a:pt x="4" y="4"/>
                    </a:cubicBezTo>
                    <a:cubicBezTo>
                      <a:pt x="7" y="0"/>
                      <a:pt x="13" y="0"/>
                      <a:pt x="16" y="4"/>
                    </a:cubicBezTo>
                    <a:cubicBezTo>
                      <a:pt x="20" y="7"/>
                      <a:pt x="20" y="13"/>
                      <a:pt x="16" y="17"/>
                    </a:cubicBezTo>
                    <a:cubicBezTo>
                      <a:pt x="13" y="20"/>
                      <a:pt x="7" y="20"/>
                      <a:pt x="4" y="17"/>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102" name="Freeform 11"/>
              <p:cNvSpPr/>
              <p:nvPr>
                <p:custDataLst>
                  <p:tags r:id="rId33"/>
                </p:custDataLst>
              </p:nvPr>
            </p:nvSpPr>
            <p:spPr bwMode="auto">
              <a:xfrm rot="5400000">
                <a:off x="5412098" y="4190856"/>
                <a:ext cx="39211" cy="39211"/>
              </a:xfrm>
              <a:custGeom>
                <a:avLst/>
                <a:gdLst>
                  <a:gd name="T0" fmla="*/ 3 w 19"/>
                  <a:gd name="T1" fmla="*/ 16 h 19"/>
                  <a:gd name="T2" fmla="*/ 3 w 19"/>
                  <a:gd name="T3" fmla="*/ 3 h 19"/>
                  <a:gd name="T4" fmla="*/ 16 w 19"/>
                  <a:gd name="T5" fmla="*/ 3 h 19"/>
                  <a:gd name="T6" fmla="*/ 16 w 19"/>
                  <a:gd name="T7" fmla="*/ 16 h 19"/>
                  <a:gd name="T8" fmla="*/ 3 w 19"/>
                  <a:gd name="T9" fmla="*/ 16 h 19"/>
                </a:gdLst>
                <a:ahLst/>
                <a:cxnLst>
                  <a:cxn ang="0">
                    <a:pos x="T0" y="T1"/>
                  </a:cxn>
                  <a:cxn ang="0">
                    <a:pos x="T2" y="T3"/>
                  </a:cxn>
                  <a:cxn ang="0">
                    <a:pos x="T4" y="T5"/>
                  </a:cxn>
                  <a:cxn ang="0">
                    <a:pos x="T6" y="T7"/>
                  </a:cxn>
                  <a:cxn ang="0">
                    <a:pos x="T8" y="T9"/>
                  </a:cxn>
                </a:cxnLst>
                <a:rect l="0" t="0" r="r" b="b"/>
                <a:pathLst>
                  <a:path w="19" h="19">
                    <a:moveTo>
                      <a:pt x="3" y="16"/>
                    </a:moveTo>
                    <a:cubicBezTo>
                      <a:pt x="0" y="12"/>
                      <a:pt x="0" y="7"/>
                      <a:pt x="3" y="3"/>
                    </a:cubicBezTo>
                    <a:cubicBezTo>
                      <a:pt x="7" y="0"/>
                      <a:pt x="12" y="0"/>
                      <a:pt x="16" y="3"/>
                    </a:cubicBezTo>
                    <a:cubicBezTo>
                      <a:pt x="19" y="7"/>
                      <a:pt x="19" y="12"/>
                      <a:pt x="16" y="16"/>
                    </a:cubicBezTo>
                    <a:cubicBezTo>
                      <a:pt x="12" y="19"/>
                      <a:pt x="7" y="19"/>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103" name="Freeform 12"/>
              <p:cNvSpPr/>
              <p:nvPr>
                <p:custDataLst>
                  <p:tags r:id="rId34"/>
                </p:custDataLst>
              </p:nvPr>
            </p:nvSpPr>
            <p:spPr bwMode="auto">
              <a:xfrm rot="5400000">
                <a:off x="5461112" y="4239018"/>
                <a:ext cx="38359" cy="40915"/>
              </a:xfrm>
              <a:custGeom>
                <a:avLst/>
                <a:gdLst>
                  <a:gd name="T0" fmla="*/ 3 w 19"/>
                  <a:gd name="T1" fmla="*/ 16 h 20"/>
                  <a:gd name="T2" fmla="*/ 3 w 19"/>
                  <a:gd name="T3" fmla="*/ 3 h 20"/>
                  <a:gd name="T4" fmla="*/ 16 w 19"/>
                  <a:gd name="T5" fmla="*/ 3 h 20"/>
                  <a:gd name="T6" fmla="*/ 16 w 19"/>
                  <a:gd name="T7" fmla="*/ 16 h 20"/>
                  <a:gd name="T8" fmla="*/ 3 w 19"/>
                  <a:gd name="T9" fmla="*/ 16 h 20"/>
                </a:gdLst>
                <a:ahLst/>
                <a:cxnLst>
                  <a:cxn ang="0">
                    <a:pos x="T0" y="T1"/>
                  </a:cxn>
                  <a:cxn ang="0">
                    <a:pos x="T2" y="T3"/>
                  </a:cxn>
                  <a:cxn ang="0">
                    <a:pos x="T4" y="T5"/>
                  </a:cxn>
                  <a:cxn ang="0">
                    <a:pos x="T6" y="T7"/>
                  </a:cxn>
                  <a:cxn ang="0">
                    <a:pos x="T8" y="T9"/>
                  </a:cxn>
                </a:cxnLst>
                <a:rect l="0" t="0" r="r" b="b"/>
                <a:pathLst>
                  <a:path w="19" h="20">
                    <a:moveTo>
                      <a:pt x="3" y="16"/>
                    </a:moveTo>
                    <a:cubicBezTo>
                      <a:pt x="0" y="13"/>
                      <a:pt x="0" y="7"/>
                      <a:pt x="3" y="3"/>
                    </a:cubicBezTo>
                    <a:cubicBezTo>
                      <a:pt x="7" y="0"/>
                      <a:pt x="12" y="0"/>
                      <a:pt x="16" y="3"/>
                    </a:cubicBezTo>
                    <a:cubicBezTo>
                      <a:pt x="19" y="7"/>
                      <a:pt x="19" y="13"/>
                      <a:pt x="16" y="16"/>
                    </a:cubicBezTo>
                    <a:cubicBezTo>
                      <a:pt x="12" y="20"/>
                      <a:pt x="7" y="20"/>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104" name="Freeform 13"/>
              <p:cNvSpPr/>
              <p:nvPr>
                <p:custDataLst>
                  <p:tags r:id="rId35"/>
                </p:custDataLst>
              </p:nvPr>
            </p:nvSpPr>
            <p:spPr bwMode="auto">
              <a:xfrm rot="5400000">
                <a:off x="5509273" y="4287179"/>
                <a:ext cx="40916" cy="40915"/>
              </a:xfrm>
              <a:custGeom>
                <a:avLst/>
                <a:gdLst>
                  <a:gd name="T0" fmla="*/ 4 w 20"/>
                  <a:gd name="T1" fmla="*/ 16 h 20"/>
                  <a:gd name="T2" fmla="*/ 4 w 20"/>
                  <a:gd name="T3" fmla="*/ 4 h 20"/>
                  <a:gd name="T4" fmla="*/ 16 w 20"/>
                  <a:gd name="T5" fmla="*/ 4 h 20"/>
                  <a:gd name="T6" fmla="*/ 16 w 20"/>
                  <a:gd name="T7" fmla="*/ 16 h 20"/>
                  <a:gd name="T8" fmla="*/ 4 w 20"/>
                  <a:gd name="T9" fmla="*/ 16 h 20"/>
                </a:gdLst>
                <a:ahLst/>
                <a:cxnLst>
                  <a:cxn ang="0">
                    <a:pos x="T0" y="T1"/>
                  </a:cxn>
                  <a:cxn ang="0">
                    <a:pos x="T2" y="T3"/>
                  </a:cxn>
                  <a:cxn ang="0">
                    <a:pos x="T4" y="T5"/>
                  </a:cxn>
                  <a:cxn ang="0">
                    <a:pos x="T6" y="T7"/>
                  </a:cxn>
                  <a:cxn ang="0">
                    <a:pos x="T8" y="T9"/>
                  </a:cxn>
                </a:cxnLst>
                <a:rect l="0" t="0" r="r" b="b"/>
                <a:pathLst>
                  <a:path w="20" h="20">
                    <a:moveTo>
                      <a:pt x="4" y="16"/>
                    </a:moveTo>
                    <a:cubicBezTo>
                      <a:pt x="0" y="13"/>
                      <a:pt x="0" y="7"/>
                      <a:pt x="4" y="4"/>
                    </a:cubicBezTo>
                    <a:cubicBezTo>
                      <a:pt x="7" y="0"/>
                      <a:pt x="13" y="0"/>
                      <a:pt x="16" y="4"/>
                    </a:cubicBezTo>
                    <a:cubicBezTo>
                      <a:pt x="20" y="7"/>
                      <a:pt x="20" y="13"/>
                      <a:pt x="16" y="16"/>
                    </a:cubicBezTo>
                    <a:cubicBezTo>
                      <a:pt x="13" y="20"/>
                      <a:pt x="7" y="20"/>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105" name="Freeform 14"/>
              <p:cNvSpPr/>
              <p:nvPr>
                <p:custDataLst>
                  <p:tags r:id="rId36"/>
                </p:custDataLst>
              </p:nvPr>
            </p:nvSpPr>
            <p:spPr bwMode="auto">
              <a:xfrm rot="5400000">
                <a:off x="5656312" y="4035292"/>
                <a:ext cx="38359" cy="40915"/>
              </a:xfrm>
              <a:custGeom>
                <a:avLst/>
                <a:gdLst>
                  <a:gd name="T0" fmla="*/ 3 w 19"/>
                  <a:gd name="T1" fmla="*/ 3 h 20"/>
                  <a:gd name="T2" fmla="*/ 3 w 19"/>
                  <a:gd name="T3" fmla="*/ 16 h 20"/>
                  <a:gd name="T4" fmla="*/ 16 w 19"/>
                  <a:gd name="T5" fmla="*/ 16 h 20"/>
                  <a:gd name="T6" fmla="*/ 16 w 19"/>
                  <a:gd name="T7" fmla="*/ 3 h 20"/>
                  <a:gd name="T8" fmla="*/ 3 w 19"/>
                  <a:gd name="T9" fmla="*/ 3 h 20"/>
                </a:gdLst>
                <a:ahLst/>
                <a:cxnLst>
                  <a:cxn ang="0">
                    <a:pos x="T0" y="T1"/>
                  </a:cxn>
                  <a:cxn ang="0">
                    <a:pos x="T2" y="T3"/>
                  </a:cxn>
                  <a:cxn ang="0">
                    <a:pos x="T4" y="T5"/>
                  </a:cxn>
                  <a:cxn ang="0">
                    <a:pos x="T6" y="T7"/>
                  </a:cxn>
                  <a:cxn ang="0">
                    <a:pos x="T8" y="T9"/>
                  </a:cxn>
                </a:cxnLst>
                <a:rect l="0" t="0" r="r" b="b"/>
                <a:pathLst>
                  <a:path w="19" h="20">
                    <a:moveTo>
                      <a:pt x="3" y="3"/>
                    </a:moveTo>
                    <a:cubicBezTo>
                      <a:pt x="0" y="7"/>
                      <a:pt x="0" y="13"/>
                      <a:pt x="3" y="16"/>
                    </a:cubicBezTo>
                    <a:cubicBezTo>
                      <a:pt x="7" y="20"/>
                      <a:pt x="12" y="20"/>
                      <a:pt x="16" y="16"/>
                    </a:cubicBezTo>
                    <a:cubicBezTo>
                      <a:pt x="19" y="13"/>
                      <a:pt x="19" y="7"/>
                      <a:pt x="16" y="3"/>
                    </a:cubicBezTo>
                    <a:cubicBezTo>
                      <a:pt x="12" y="0"/>
                      <a:pt x="7" y="0"/>
                      <a:pt x="3"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106" name="Freeform 15"/>
              <p:cNvSpPr/>
              <p:nvPr>
                <p:custDataLst>
                  <p:tags r:id="rId37"/>
                </p:custDataLst>
              </p:nvPr>
            </p:nvSpPr>
            <p:spPr bwMode="auto">
              <a:xfrm rot="5400000">
                <a:off x="5607725" y="4083879"/>
                <a:ext cx="40064" cy="39211"/>
              </a:xfrm>
              <a:custGeom>
                <a:avLst/>
                <a:gdLst>
                  <a:gd name="T0" fmla="*/ 4 w 20"/>
                  <a:gd name="T1" fmla="*/ 3 h 19"/>
                  <a:gd name="T2" fmla="*/ 4 w 20"/>
                  <a:gd name="T3" fmla="*/ 16 h 19"/>
                  <a:gd name="T4" fmla="*/ 17 w 20"/>
                  <a:gd name="T5" fmla="*/ 16 h 19"/>
                  <a:gd name="T6" fmla="*/ 17 w 20"/>
                  <a:gd name="T7" fmla="*/ 3 h 19"/>
                  <a:gd name="T8" fmla="*/ 4 w 20"/>
                  <a:gd name="T9" fmla="*/ 3 h 19"/>
                </a:gdLst>
                <a:ahLst/>
                <a:cxnLst>
                  <a:cxn ang="0">
                    <a:pos x="T0" y="T1"/>
                  </a:cxn>
                  <a:cxn ang="0">
                    <a:pos x="T2" y="T3"/>
                  </a:cxn>
                  <a:cxn ang="0">
                    <a:pos x="T4" y="T5"/>
                  </a:cxn>
                  <a:cxn ang="0">
                    <a:pos x="T6" y="T7"/>
                  </a:cxn>
                  <a:cxn ang="0">
                    <a:pos x="T8" y="T9"/>
                  </a:cxn>
                </a:cxnLst>
                <a:rect l="0" t="0" r="r" b="b"/>
                <a:pathLst>
                  <a:path w="20" h="19">
                    <a:moveTo>
                      <a:pt x="4" y="3"/>
                    </a:moveTo>
                    <a:cubicBezTo>
                      <a:pt x="0" y="7"/>
                      <a:pt x="0" y="12"/>
                      <a:pt x="4" y="16"/>
                    </a:cubicBezTo>
                    <a:cubicBezTo>
                      <a:pt x="7" y="19"/>
                      <a:pt x="13" y="19"/>
                      <a:pt x="17" y="16"/>
                    </a:cubicBezTo>
                    <a:cubicBezTo>
                      <a:pt x="20" y="12"/>
                      <a:pt x="20" y="7"/>
                      <a:pt x="17" y="3"/>
                    </a:cubicBezTo>
                    <a:cubicBezTo>
                      <a:pt x="13" y="0"/>
                      <a:pt x="7" y="0"/>
                      <a:pt x="4"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107" name="Freeform 16"/>
              <p:cNvSpPr/>
              <p:nvPr>
                <p:custDataLst>
                  <p:tags r:id="rId38"/>
                </p:custDataLst>
              </p:nvPr>
            </p:nvSpPr>
            <p:spPr bwMode="auto">
              <a:xfrm rot="5400000">
                <a:off x="5558712" y="4132040"/>
                <a:ext cx="40916" cy="40915"/>
              </a:xfrm>
              <a:custGeom>
                <a:avLst/>
                <a:gdLst>
                  <a:gd name="T0" fmla="*/ 4 w 20"/>
                  <a:gd name="T1" fmla="*/ 4 h 20"/>
                  <a:gd name="T2" fmla="*/ 4 w 20"/>
                  <a:gd name="T3" fmla="*/ 17 h 20"/>
                  <a:gd name="T4" fmla="*/ 16 w 20"/>
                  <a:gd name="T5" fmla="*/ 17 h 20"/>
                  <a:gd name="T6" fmla="*/ 16 w 20"/>
                  <a:gd name="T7" fmla="*/ 4 h 20"/>
                  <a:gd name="T8" fmla="*/ 4 w 20"/>
                  <a:gd name="T9" fmla="*/ 4 h 20"/>
                </a:gdLst>
                <a:ahLst/>
                <a:cxnLst>
                  <a:cxn ang="0">
                    <a:pos x="T0" y="T1"/>
                  </a:cxn>
                  <a:cxn ang="0">
                    <a:pos x="T2" y="T3"/>
                  </a:cxn>
                  <a:cxn ang="0">
                    <a:pos x="T4" y="T5"/>
                  </a:cxn>
                  <a:cxn ang="0">
                    <a:pos x="T6" y="T7"/>
                  </a:cxn>
                  <a:cxn ang="0">
                    <a:pos x="T8" y="T9"/>
                  </a:cxn>
                </a:cxnLst>
                <a:rect l="0" t="0" r="r" b="b"/>
                <a:pathLst>
                  <a:path w="20" h="20">
                    <a:moveTo>
                      <a:pt x="4" y="4"/>
                    </a:moveTo>
                    <a:cubicBezTo>
                      <a:pt x="0" y="7"/>
                      <a:pt x="0" y="13"/>
                      <a:pt x="4" y="17"/>
                    </a:cubicBezTo>
                    <a:cubicBezTo>
                      <a:pt x="7" y="20"/>
                      <a:pt x="13" y="20"/>
                      <a:pt x="16" y="17"/>
                    </a:cubicBezTo>
                    <a:cubicBezTo>
                      <a:pt x="20" y="13"/>
                      <a:pt x="20" y="7"/>
                      <a:pt x="16" y="4"/>
                    </a:cubicBezTo>
                    <a:cubicBezTo>
                      <a:pt x="13" y="0"/>
                      <a:pt x="7" y="0"/>
                      <a:pt x="4"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108" name="Freeform 17"/>
              <p:cNvSpPr/>
              <p:nvPr>
                <p:custDataLst>
                  <p:tags r:id="rId39"/>
                </p:custDataLst>
              </p:nvPr>
            </p:nvSpPr>
            <p:spPr bwMode="auto">
              <a:xfrm rot="5400000">
                <a:off x="5509273" y="4180627"/>
                <a:ext cx="40916" cy="40915"/>
              </a:xfrm>
              <a:custGeom>
                <a:avLst/>
                <a:gdLst>
                  <a:gd name="T0" fmla="*/ 3 w 20"/>
                  <a:gd name="T1" fmla="*/ 4 h 20"/>
                  <a:gd name="T2" fmla="*/ 3 w 20"/>
                  <a:gd name="T3" fmla="*/ 16 h 20"/>
                  <a:gd name="T4" fmla="*/ 16 w 20"/>
                  <a:gd name="T5" fmla="*/ 16 h 20"/>
                  <a:gd name="T6" fmla="*/ 16 w 20"/>
                  <a:gd name="T7" fmla="*/ 4 h 20"/>
                  <a:gd name="T8" fmla="*/ 3 w 20"/>
                  <a:gd name="T9" fmla="*/ 4 h 20"/>
                </a:gdLst>
                <a:ahLst/>
                <a:cxnLst>
                  <a:cxn ang="0">
                    <a:pos x="T0" y="T1"/>
                  </a:cxn>
                  <a:cxn ang="0">
                    <a:pos x="T2" y="T3"/>
                  </a:cxn>
                  <a:cxn ang="0">
                    <a:pos x="T4" y="T5"/>
                  </a:cxn>
                  <a:cxn ang="0">
                    <a:pos x="T6" y="T7"/>
                  </a:cxn>
                  <a:cxn ang="0">
                    <a:pos x="T8" y="T9"/>
                  </a:cxn>
                </a:cxnLst>
                <a:rect l="0" t="0" r="r" b="b"/>
                <a:pathLst>
                  <a:path w="20" h="20">
                    <a:moveTo>
                      <a:pt x="3" y="4"/>
                    </a:moveTo>
                    <a:cubicBezTo>
                      <a:pt x="0" y="7"/>
                      <a:pt x="0" y="13"/>
                      <a:pt x="3" y="16"/>
                    </a:cubicBezTo>
                    <a:cubicBezTo>
                      <a:pt x="7" y="20"/>
                      <a:pt x="13" y="20"/>
                      <a:pt x="16" y="16"/>
                    </a:cubicBezTo>
                    <a:cubicBezTo>
                      <a:pt x="20" y="13"/>
                      <a:pt x="20" y="7"/>
                      <a:pt x="16" y="4"/>
                    </a:cubicBezTo>
                    <a:cubicBezTo>
                      <a:pt x="13" y="0"/>
                      <a:pt x="7" y="0"/>
                      <a:pt x="3"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109" name="Freeform 18"/>
              <p:cNvSpPr/>
              <p:nvPr>
                <p:custDataLst>
                  <p:tags r:id="rId40"/>
                </p:custDataLst>
              </p:nvPr>
            </p:nvSpPr>
            <p:spPr bwMode="auto">
              <a:xfrm rot="5400000">
                <a:off x="5364363" y="4034866"/>
                <a:ext cx="38359" cy="41768"/>
              </a:xfrm>
              <a:custGeom>
                <a:avLst/>
                <a:gdLst>
                  <a:gd name="T0" fmla="*/ 3 w 19"/>
                  <a:gd name="T1" fmla="*/ 17 h 20"/>
                  <a:gd name="T2" fmla="*/ 3 w 19"/>
                  <a:gd name="T3" fmla="*/ 4 h 20"/>
                  <a:gd name="T4" fmla="*/ 16 w 19"/>
                  <a:gd name="T5" fmla="*/ 4 h 20"/>
                  <a:gd name="T6" fmla="*/ 16 w 19"/>
                  <a:gd name="T7" fmla="*/ 17 h 20"/>
                  <a:gd name="T8" fmla="*/ 3 w 19"/>
                  <a:gd name="T9" fmla="*/ 17 h 20"/>
                </a:gdLst>
                <a:ahLst/>
                <a:cxnLst>
                  <a:cxn ang="0">
                    <a:pos x="T0" y="T1"/>
                  </a:cxn>
                  <a:cxn ang="0">
                    <a:pos x="T2" y="T3"/>
                  </a:cxn>
                  <a:cxn ang="0">
                    <a:pos x="T4" y="T5"/>
                  </a:cxn>
                  <a:cxn ang="0">
                    <a:pos x="T6" y="T7"/>
                  </a:cxn>
                  <a:cxn ang="0">
                    <a:pos x="T8" y="T9"/>
                  </a:cxn>
                </a:cxnLst>
                <a:rect l="0" t="0" r="r" b="b"/>
                <a:pathLst>
                  <a:path w="19" h="20">
                    <a:moveTo>
                      <a:pt x="3" y="17"/>
                    </a:moveTo>
                    <a:cubicBezTo>
                      <a:pt x="0" y="13"/>
                      <a:pt x="0" y="7"/>
                      <a:pt x="3" y="4"/>
                    </a:cubicBezTo>
                    <a:cubicBezTo>
                      <a:pt x="7" y="0"/>
                      <a:pt x="12" y="0"/>
                      <a:pt x="16" y="4"/>
                    </a:cubicBezTo>
                    <a:cubicBezTo>
                      <a:pt x="19" y="7"/>
                      <a:pt x="19" y="13"/>
                      <a:pt x="16" y="17"/>
                    </a:cubicBezTo>
                    <a:cubicBezTo>
                      <a:pt x="12" y="20"/>
                      <a:pt x="7" y="20"/>
                      <a:pt x="3" y="17"/>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110" name="Freeform 19"/>
              <p:cNvSpPr/>
              <p:nvPr>
                <p:custDataLst>
                  <p:tags r:id="rId41"/>
                </p:custDataLst>
              </p:nvPr>
            </p:nvSpPr>
            <p:spPr bwMode="auto">
              <a:xfrm rot="5400000">
                <a:off x="5411672" y="4083879"/>
                <a:ext cx="40064" cy="39211"/>
              </a:xfrm>
              <a:custGeom>
                <a:avLst/>
                <a:gdLst>
                  <a:gd name="T0" fmla="*/ 4 w 20"/>
                  <a:gd name="T1" fmla="*/ 16 h 19"/>
                  <a:gd name="T2" fmla="*/ 4 w 20"/>
                  <a:gd name="T3" fmla="*/ 3 h 19"/>
                  <a:gd name="T4" fmla="*/ 17 w 20"/>
                  <a:gd name="T5" fmla="*/ 3 h 19"/>
                  <a:gd name="T6" fmla="*/ 17 w 20"/>
                  <a:gd name="T7" fmla="*/ 16 h 19"/>
                  <a:gd name="T8" fmla="*/ 4 w 20"/>
                  <a:gd name="T9" fmla="*/ 16 h 19"/>
                </a:gdLst>
                <a:ahLst/>
                <a:cxnLst>
                  <a:cxn ang="0">
                    <a:pos x="T0" y="T1"/>
                  </a:cxn>
                  <a:cxn ang="0">
                    <a:pos x="T2" y="T3"/>
                  </a:cxn>
                  <a:cxn ang="0">
                    <a:pos x="T4" y="T5"/>
                  </a:cxn>
                  <a:cxn ang="0">
                    <a:pos x="T6" y="T7"/>
                  </a:cxn>
                  <a:cxn ang="0">
                    <a:pos x="T8" y="T9"/>
                  </a:cxn>
                </a:cxnLst>
                <a:rect l="0" t="0" r="r" b="b"/>
                <a:pathLst>
                  <a:path w="20" h="19">
                    <a:moveTo>
                      <a:pt x="4" y="16"/>
                    </a:moveTo>
                    <a:cubicBezTo>
                      <a:pt x="0" y="12"/>
                      <a:pt x="0" y="7"/>
                      <a:pt x="4" y="3"/>
                    </a:cubicBezTo>
                    <a:cubicBezTo>
                      <a:pt x="7" y="0"/>
                      <a:pt x="13" y="0"/>
                      <a:pt x="17" y="3"/>
                    </a:cubicBezTo>
                    <a:cubicBezTo>
                      <a:pt x="20" y="7"/>
                      <a:pt x="20" y="12"/>
                      <a:pt x="17" y="16"/>
                    </a:cubicBezTo>
                    <a:cubicBezTo>
                      <a:pt x="13" y="19"/>
                      <a:pt x="7" y="19"/>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111" name="Freeform 20"/>
              <p:cNvSpPr/>
              <p:nvPr>
                <p:custDataLst>
                  <p:tags r:id="rId42"/>
                </p:custDataLst>
              </p:nvPr>
            </p:nvSpPr>
            <p:spPr bwMode="auto">
              <a:xfrm rot="5400000">
                <a:off x="5459833" y="4132040"/>
                <a:ext cx="40916" cy="40915"/>
              </a:xfrm>
              <a:custGeom>
                <a:avLst/>
                <a:gdLst>
                  <a:gd name="T0" fmla="*/ 4 w 20"/>
                  <a:gd name="T1" fmla="*/ 16 h 20"/>
                  <a:gd name="T2" fmla="*/ 4 w 20"/>
                  <a:gd name="T3" fmla="*/ 3 h 20"/>
                  <a:gd name="T4" fmla="*/ 16 w 20"/>
                  <a:gd name="T5" fmla="*/ 3 h 20"/>
                  <a:gd name="T6" fmla="*/ 16 w 20"/>
                  <a:gd name="T7" fmla="*/ 16 h 20"/>
                  <a:gd name="T8" fmla="*/ 4 w 20"/>
                  <a:gd name="T9" fmla="*/ 16 h 20"/>
                </a:gdLst>
                <a:ahLst/>
                <a:cxnLst>
                  <a:cxn ang="0">
                    <a:pos x="T0" y="T1"/>
                  </a:cxn>
                  <a:cxn ang="0">
                    <a:pos x="T2" y="T3"/>
                  </a:cxn>
                  <a:cxn ang="0">
                    <a:pos x="T4" y="T5"/>
                  </a:cxn>
                  <a:cxn ang="0">
                    <a:pos x="T6" y="T7"/>
                  </a:cxn>
                  <a:cxn ang="0">
                    <a:pos x="T8" y="T9"/>
                  </a:cxn>
                </a:cxnLst>
                <a:rect l="0" t="0" r="r" b="b"/>
                <a:pathLst>
                  <a:path w="20" h="20">
                    <a:moveTo>
                      <a:pt x="4" y="16"/>
                    </a:moveTo>
                    <a:cubicBezTo>
                      <a:pt x="0" y="13"/>
                      <a:pt x="0" y="7"/>
                      <a:pt x="4" y="3"/>
                    </a:cubicBezTo>
                    <a:cubicBezTo>
                      <a:pt x="7" y="0"/>
                      <a:pt x="13" y="0"/>
                      <a:pt x="16" y="3"/>
                    </a:cubicBezTo>
                    <a:cubicBezTo>
                      <a:pt x="20" y="7"/>
                      <a:pt x="20" y="13"/>
                      <a:pt x="16" y="16"/>
                    </a:cubicBezTo>
                    <a:cubicBezTo>
                      <a:pt x="13" y="20"/>
                      <a:pt x="7" y="20"/>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112" name="Freeform 21"/>
              <p:cNvSpPr/>
              <p:nvPr>
                <p:custDataLst>
                  <p:tags r:id="rId43"/>
                </p:custDataLst>
              </p:nvPr>
            </p:nvSpPr>
            <p:spPr bwMode="auto">
              <a:xfrm rot="5400000">
                <a:off x="5509273" y="4180627"/>
                <a:ext cx="40916" cy="40915"/>
              </a:xfrm>
              <a:custGeom>
                <a:avLst/>
                <a:gdLst>
                  <a:gd name="T0" fmla="*/ 3 w 20"/>
                  <a:gd name="T1" fmla="*/ 16 h 20"/>
                  <a:gd name="T2" fmla="*/ 3 w 20"/>
                  <a:gd name="T3" fmla="*/ 4 h 20"/>
                  <a:gd name="T4" fmla="*/ 16 w 20"/>
                  <a:gd name="T5" fmla="*/ 4 h 20"/>
                  <a:gd name="T6" fmla="*/ 16 w 20"/>
                  <a:gd name="T7" fmla="*/ 16 h 20"/>
                  <a:gd name="T8" fmla="*/ 3 w 20"/>
                  <a:gd name="T9" fmla="*/ 16 h 20"/>
                </a:gdLst>
                <a:ahLst/>
                <a:cxnLst>
                  <a:cxn ang="0">
                    <a:pos x="T0" y="T1"/>
                  </a:cxn>
                  <a:cxn ang="0">
                    <a:pos x="T2" y="T3"/>
                  </a:cxn>
                  <a:cxn ang="0">
                    <a:pos x="T4" y="T5"/>
                  </a:cxn>
                  <a:cxn ang="0">
                    <a:pos x="T6" y="T7"/>
                  </a:cxn>
                  <a:cxn ang="0">
                    <a:pos x="T8" y="T9"/>
                  </a:cxn>
                </a:cxnLst>
                <a:rect l="0" t="0" r="r" b="b"/>
                <a:pathLst>
                  <a:path w="20" h="20">
                    <a:moveTo>
                      <a:pt x="3" y="16"/>
                    </a:moveTo>
                    <a:cubicBezTo>
                      <a:pt x="0" y="13"/>
                      <a:pt x="0" y="7"/>
                      <a:pt x="3" y="4"/>
                    </a:cubicBezTo>
                    <a:cubicBezTo>
                      <a:pt x="7" y="0"/>
                      <a:pt x="13" y="0"/>
                      <a:pt x="16" y="4"/>
                    </a:cubicBezTo>
                    <a:cubicBezTo>
                      <a:pt x="20" y="7"/>
                      <a:pt x="20" y="13"/>
                      <a:pt x="16" y="16"/>
                    </a:cubicBezTo>
                    <a:cubicBezTo>
                      <a:pt x="13" y="20"/>
                      <a:pt x="7" y="20"/>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113" name="Freeform 22"/>
              <p:cNvSpPr/>
              <p:nvPr>
                <p:custDataLst>
                  <p:tags r:id="rId44"/>
                </p:custDataLst>
              </p:nvPr>
            </p:nvSpPr>
            <p:spPr bwMode="auto">
              <a:xfrm rot="5400000">
                <a:off x="5655033" y="3928314"/>
                <a:ext cx="40916" cy="40915"/>
              </a:xfrm>
              <a:custGeom>
                <a:avLst/>
                <a:gdLst>
                  <a:gd name="T0" fmla="*/ 4 w 20"/>
                  <a:gd name="T1" fmla="*/ 3 h 20"/>
                  <a:gd name="T2" fmla="*/ 4 w 20"/>
                  <a:gd name="T3" fmla="*/ 16 h 20"/>
                  <a:gd name="T4" fmla="*/ 16 w 20"/>
                  <a:gd name="T5" fmla="*/ 16 h 20"/>
                  <a:gd name="T6" fmla="*/ 16 w 20"/>
                  <a:gd name="T7" fmla="*/ 3 h 20"/>
                  <a:gd name="T8" fmla="*/ 4 w 20"/>
                  <a:gd name="T9" fmla="*/ 3 h 20"/>
                </a:gdLst>
                <a:ahLst/>
                <a:cxnLst>
                  <a:cxn ang="0">
                    <a:pos x="T0" y="T1"/>
                  </a:cxn>
                  <a:cxn ang="0">
                    <a:pos x="T2" y="T3"/>
                  </a:cxn>
                  <a:cxn ang="0">
                    <a:pos x="T4" y="T5"/>
                  </a:cxn>
                  <a:cxn ang="0">
                    <a:pos x="T6" y="T7"/>
                  </a:cxn>
                  <a:cxn ang="0">
                    <a:pos x="T8" y="T9"/>
                  </a:cxn>
                </a:cxnLst>
                <a:rect l="0" t="0" r="r" b="b"/>
                <a:pathLst>
                  <a:path w="20" h="20">
                    <a:moveTo>
                      <a:pt x="4" y="3"/>
                    </a:moveTo>
                    <a:cubicBezTo>
                      <a:pt x="0" y="7"/>
                      <a:pt x="0" y="13"/>
                      <a:pt x="4" y="16"/>
                    </a:cubicBezTo>
                    <a:cubicBezTo>
                      <a:pt x="7" y="20"/>
                      <a:pt x="13" y="20"/>
                      <a:pt x="16" y="16"/>
                    </a:cubicBezTo>
                    <a:cubicBezTo>
                      <a:pt x="20" y="13"/>
                      <a:pt x="20" y="7"/>
                      <a:pt x="16" y="3"/>
                    </a:cubicBezTo>
                    <a:cubicBezTo>
                      <a:pt x="13" y="0"/>
                      <a:pt x="7" y="0"/>
                      <a:pt x="4"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114" name="Freeform 23"/>
              <p:cNvSpPr/>
              <p:nvPr>
                <p:custDataLst>
                  <p:tags r:id="rId45"/>
                </p:custDataLst>
              </p:nvPr>
            </p:nvSpPr>
            <p:spPr bwMode="auto">
              <a:xfrm rot="5400000">
                <a:off x="5607299" y="3977754"/>
                <a:ext cx="40916" cy="39211"/>
              </a:xfrm>
              <a:custGeom>
                <a:avLst/>
                <a:gdLst>
                  <a:gd name="T0" fmla="*/ 3 w 20"/>
                  <a:gd name="T1" fmla="*/ 3 h 19"/>
                  <a:gd name="T2" fmla="*/ 3 w 20"/>
                  <a:gd name="T3" fmla="*/ 16 h 19"/>
                  <a:gd name="T4" fmla="*/ 16 w 20"/>
                  <a:gd name="T5" fmla="*/ 16 h 19"/>
                  <a:gd name="T6" fmla="*/ 16 w 20"/>
                  <a:gd name="T7" fmla="*/ 3 h 19"/>
                  <a:gd name="T8" fmla="*/ 3 w 20"/>
                  <a:gd name="T9" fmla="*/ 3 h 19"/>
                </a:gdLst>
                <a:ahLst/>
                <a:cxnLst>
                  <a:cxn ang="0">
                    <a:pos x="T0" y="T1"/>
                  </a:cxn>
                  <a:cxn ang="0">
                    <a:pos x="T2" y="T3"/>
                  </a:cxn>
                  <a:cxn ang="0">
                    <a:pos x="T4" y="T5"/>
                  </a:cxn>
                  <a:cxn ang="0">
                    <a:pos x="T6" y="T7"/>
                  </a:cxn>
                  <a:cxn ang="0">
                    <a:pos x="T8" y="T9"/>
                  </a:cxn>
                </a:cxnLst>
                <a:rect l="0" t="0" r="r" b="b"/>
                <a:pathLst>
                  <a:path w="20" h="19">
                    <a:moveTo>
                      <a:pt x="3" y="3"/>
                    </a:moveTo>
                    <a:cubicBezTo>
                      <a:pt x="0" y="7"/>
                      <a:pt x="0" y="12"/>
                      <a:pt x="3" y="16"/>
                    </a:cubicBezTo>
                    <a:cubicBezTo>
                      <a:pt x="7" y="19"/>
                      <a:pt x="13" y="19"/>
                      <a:pt x="16" y="16"/>
                    </a:cubicBezTo>
                    <a:cubicBezTo>
                      <a:pt x="20" y="12"/>
                      <a:pt x="20" y="7"/>
                      <a:pt x="16" y="3"/>
                    </a:cubicBezTo>
                    <a:cubicBezTo>
                      <a:pt x="13" y="0"/>
                      <a:pt x="7" y="0"/>
                      <a:pt x="3" y="3"/>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115" name="Freeform 24"/>
              <p:cNvSpPr/>
              <p:nvPr>
                <p:custDataLst>
                  <p:tags r:id="rId46"/>
                </p:custDataLst>
              </p:nvPr>
            </p:nvSpPr>
            <p:spPr bwMode="auto">
              <a:xfrm rot="5400000">
                <a:off x="5559990" y="4025063"/>
                <a:ext cx="38359" cy="40915"/>
              </a:xfrm>
              <a:custGeom>
                <a:avLst/>
                <a:gdLst>
                  <a:gd name="T0" fmla="*/ 3 w 19"/>
                  <a:gd name="T1" fmla="*/ 4 h 20"/>
                  <a:gd name="T2" fmla="*/ 3 w 19"/>
                  <a:gd name="T3" fmla="*/ 17 h 20"/>
                  <a:gd name="T4" fmla="*/ 16 w 19"/>
                  <a:gd name="T5" fmla="*/ 17 h 20"/>
                  <a:gd name="T6" fmla="*/ 16 w 19"/>
                  <a:gd name="T7" fmla="*/ 4 h 20"/>
                  <a:gd name="T8" fmla="*/ 3 w 19"/>
                  <a:gd name="T9" fmla="*/ 4 h 20"/>
                </a:gdLst>
                <a:ahLst/>
                <a:cxnLst>
                  <a:cxn ang="0">
                    <a:pos x="T0" y="T1"/>
                  </a:cxn>
                  <a:cxn ang="0">
                    <a:pos x="T2" y="T3"/>
                  </a:cxn>
                  <a:cxn ang="0">
                    <a:pos x="T4" y="T5"/>
                  </a:cxn>
                  <a:cxn ang="0">
                    <a:pos x="T6" y="T7"/>
                  </a:cxn>
                  <a:cxn ang="0">
                    <a:pos x="T8" y="T9"/>
                  </a:cxn>
                </a:cxnLst>
                <a:rect l="0" t="0" r="r" b="b"/>
                <a:pathLst>
                  <a:path w="19" h="20">
                    <a:moveTo>
                      <a:pt x="3" y="4"/>
                    </a:moveTo>
                    <a:cubicBezTo>
                      <a:pt x="0" y="7"/>
                      <a:pt x="0" y="13"/>
                      <a:pt x="3" y="17"/>
                    </a:cubicBezTo>
                    <a:cubicBezTo>
                      <a:pt x="7" y="20"/>
                      <a:pt x="12" y="20"/>
                      <a:pt x="16" y="17"/>
                    </a:cubicBezTo>
                    <a:cubicBezTo>
                      <a:pt x="19" y="13"/>
                      <a:pt x="19" y="7"/>
                      <a:pt x="16" y="4"/>
                    </a:cubicBezTo>
                    <a:cubicBezTo>
                      <a:pt x="12" y="0"/>
                      <a:pt x="7" y="0"/>
                      <a:pt x="3"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116" name="Freeform 25"/>
              <p:cNvSpPr/>
              <p:nvPr>
                <p:custDataLst>
                  <p:tags r:id="rId47"/>
                </p:custDataLst>
              </p:nvPr>
            </p:nvSpPr>
            <p:spPr bwMode="auto">
              <a:xfrm rot="5400000">
                <a:off x="5509699" y="4072798"/>
                <a:ext cx="40064" cy="40915"/>
              </a:xfrm>
              <a:custGeom>
                <a:avLst/>
                <a:gdLst>
                  <a:gd name="T0" fmla="*/ 4 w 20"/>
                  <a:gd name="T1" fmla="*/ 4 h 20"/>
                  <a:gd name="T2" fmla="*/ 4 w 20"/>
                  <a:gd name="T3" fmla="*/ 16 h 20"/>
                  <a:gd name="T4" fmla="*/ 17 w 20"/>
                  <a:gd name="T5" fmla="*/ 16 h 20"/>
                  <a:gd name="T6" fmla="*/ 17 w 20"/>
                  <a:gd name="T7" fmla="*/ 4 h 20"/>
                  <a:gd name="T8" fmla="*/ 4 w 20"/>
                  <a:gd name="T9" fmla="*/ 4 h 20"/>
                </a:gdLst>
                <a:ahLst/>
                <a:cxnLst>
                  <a:cxn ang="0">
                    <a:pos x="T0" y="T1"/>
                  </a:cxn>
                  <a:cxn ang="0">
                    <a:pos x="T2" y="T3"/>
                  </a:cxn>
                  <a:cxn ang="0">
                    <a:pos x="T4" y="T5"/>
                  </a:cxn>
                  <a:cxn ang="0">
                    <a:pos x="T6" y="T7"/>
                  </a:cxn>
                  <a:cxn ang="0">
                    <a:pos x="T8" y="T9"/>
                  </a:cxn>
                </a:cxnLst>
                <a:rect l="0" t="0" r="r" b="b"/>
                <a:pathLst>
                  <a:path w="20" h="20">
                    <a:moveTo>
                      <a:pt x="4" y="4"/>
                    </a:moveTo>
                    <a:cubicBezTo>
                      <a:pt x="0" y="7"/>
                      <a:pt x="0" y="13"/>
                      <a:pt x="4" y="16"/>
                    </a:cubicBezTo>
                    <a:cubicBezTo>
                      <a:pt x="7" y="20"/>
                      <a:pt x="13" y="20"/>
                      <a:pt x="17" y="16"/>
                    </a:cubicBezTo>
                    <a:cubicBezTo>
                      <a:pt x="20" y="13"/>
                      <a:pt x="20" y="7"/>
                      <a:pt x="17" y="4"/>
                    </a:cubicBezTo>
                    <a:cubicBezTo>
                      <a:pt x="13" y="0"/>
                      <a:pt x="7" y="0"/>
                      <a:pt x="4" y="4"/>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117" name="Freeform 26"/>
              <p:cNvSpPr/>
              <p:nvPr>
                <p:custDataLst>
                  <p:tags r:id="rId48"/>
                </p:custDataLst>
              </p:nvPr>
            </p:nvSpPr>
            <p:spPr bwMode="auto">
              <a:xfrm rot="5400000">
                <a:off x="5363085" y="3927888"/>
                <a:ext cx="40916" cy="41768"/>
              </a:xfrm>
              <a:custGeom>
                <a:avLst/>
                <a:gdLst>
                  <a:gd name="T0" fmla="*/ 4 w 20"/>
                  <a:gd name="T1" fmla="*/ 17 h 20"/>
                  <a:gd name="T2" fmla="*/ 4 w 20"/>
                  <a:gd name="T3" fmla="*/ 4 h 20"/>
                  <a:gd name="T4" fmla="*/ 16 w 20"/>
                  <a:gd name="T5" fmla="*/ 4 h 20"/>
                  <a:gd name="T6" fmla="*/ 16 w 20"/>
                  <a:gd name="T7" fmla="*/ 17 h 20"/>
                  <a:gd name="T8" fmla="*/ 4 w 20"/>
                  <a:gd name="T9" fmla="*/ 17 h 20"/>
                </a:gdLst>
                <a:ahLst/>
                <a:cxnLst>
                  <a:cxn ang="0">
                    <a:pos x="T0" y="T1"/>
                  </a:cxn>
                  <a:cxn ang="0">
                    <a:pos x="T2" y="T3"/>
                  </a:cxn>
                  <a:cxn ang="0">
                    <a:pos x="T4" y="T5"/>
                  </a:cxn>
                  <a:cxn ang="0">
                    <a:pos x="T6" y="T7"/>
                  </a:cxn>
                  <a:cxn ang="0">
                    <a:pos x="T8" y="T9"/>
                  </a:cxn>
                </a:cxnLst>
                <a:rect l="0" t="0" r="r" b="b"/>
                <a:pathLst>
                  <a:path w="20" h="20">
                    <a:moveTo>
                      <a:pt x="4" y="17"/>
                    </a:moveTo>
                    <a:cubicBezTo>
                      <a:pt x="0" y="13"/>
                      <a:pt x="0" y="7"/>
                      <a:pt x="4" y="4"/>
                    </a:cubicBezTo>
                    <a:cubicBezTo>
                      <a:pt x="7" y="0"/>
                      <a:pt x="13" y="0"/>
                      <a:pt x="16" y="4"/>
                    </a:cubicBezTo>
                    <a:cubicBezTo>
                      <a:pt x="20" y="7"/>
                      <a:pt x="20" y="13"/>
                      <a:pt x="16" y="17"/>
                    </a:cubicBezTo>
                    <a:cubicBezTo>
                      <a:pt x="13" y="20"/>
                      <a:pt x="7" y="20"/>
                      <a:pt x="4" y="17"/>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118" name="Freeform 27"/>
              <p:cNvSpPr/>
              <p:nvPr>
                <p:custDataLst>
                  <p:tags r:id="rId49"/>
                </p:custDataLst>
              </p:nvPr>
            </p:nvSpPr>
            <p:spPr bwMode="auto">
              <a:xfrm rot="5400000">
                <a:off x="5411246" y="3977754"/>
                <a:ext cx="40916" cy="39211"/>
              </a:xfrm>
              <a:custGeom>
                <a:avLst/>
                <a:gdLst>
                  <a:gd name="T0" fmla="*/ 3 w 20"/>
                  <a:gd name="T1" fmla="*/ 16 h 19"/>
                  <a:gd name="T2" fmla="*/ 3 w 20"/>
                  <a:gd name="T3" fmla="*/ 3 h 19"/>
                  <a:gd name="T4" fmla="*/ 16 w 20"/>
                  <a:gd name="T5" fmla="*/ 3 h 19"/>
                  <a:gd name="T6" fmla="*/ 16 w 20"/>
                  <a:gd name="T7" fmla="*/ 16 h 19"/>
                  <a:gd name="T8" fmla="*/ 3 w 20"/>
                  <a:gd name="T9" fmla="*/ 16 h 19"/>
                </a:gdLst>
                <a:ahLst/>
                <a:cxnLst>
                  <a:cxn ang="0">
                    <a:pos x="T0" y="T1"/>
                  </a:cxn>
                  <a:cxn ang="0">
                    <a:pos x="T2" y="T3"/>
                  </a:cxn>
                  <a:cxn ang="0">
                    <a:pos x="T4" y="T5"/>
                  </a:cxn>
                  <a:cxn ang="0">
                    <a:pos x="T6" y="T7"/>
                  </a:cxn>
                  <a:cxn ang="0">
                    <a:pos x="T8" y="T9"/>
                  </a:cxn>
                </a:cxnLst>
                <a:rect l="0" t="0" r="r" b="b"/>
                <a:pathLst>
                  <a:path w="20" h="19">
                    <a:moveTo>
                      <a:pt x="3" y="16"/>
                    </a:moveTo>
                    <a:cubicBezTo>
                      <a:pt x="0" y="12"/>
                      <a:pt x="0" y="7"/>
                      <a:pt x="3" y="3"/>
                    </a:cubicBezTo>
                    <a:cubicBezTo>
                      <a:pt x="7" y="0"/>
                      <a:pt x="13" y="0"/>
                      <a:pt x="16" y="3"/>
                    </a:cubicBezTo>
                    <a:cubicBezTo>
                      <a:pt x="20" y="7"/>
                      <a:pt x="20" y="12"/>
                      <a:pt x="16" y="16"/>
                    </a:cubicBezTo>
                    <a:cubicBezTo>
                      <a:pt x="13" y="19"/>
                      <a:pt x="7" y="19"/>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119" name="Freeform 28"/>
              <p:cNvSpPr/>
              <p:nvPr>
                <p:custDataLst>
                  <p:tags r:id="rId50"/>
                </p:custDataLst>
              </p:nvPr>
            </p:nvSpPr>
            <p:spPr bwMode="auto">
              <a:xfrm rot="5400000">
                <a:off x="5461112" y="4025063"/>
                <a:ext cx="38359" cy="40915"/>
              </a:xfrm>
              <a:custGeom>
                <a:avLst/>
                <a:gdLst>
                  <a:gd name="T0" fmla="*/ 3 w 19"/>
                  <a:gd name="T1" fmla="*/ 16 h 20"/>
                  <a:gd name="T2" fmla="*/ 3 w 19"/>
                  <a:gd name="T3" fmla="*/ 3 h 20"/>
                  <a:gd name="T4" fmla="*/ 16 w 19"/>
                  <a:gd name="T5" fmla="*/ 3 h 20"/>
                  <a:gd name="T6" fmla="*/ 16 w 19"/>
                  <a:gd name="T7" fmla="*/ 16 h 20"/>
                  <a:gd name="T8" fmla="*/ 3 w 19"/>
                  <a:gd name="T9" fmla="*/ 16 h 20"/>
                </a:gdLst>
                <a:ahLst/>
                <a:cxnLst>
                  <a:cxn ang="0">
                    <a:pos x="T0" y="T1"/>
                  </a:cxn>
                  <a:cxn ang="0">
                    <a:pos x="T2" y="T3"/>
                  </a:cxn>
                  <a:cxn ang="0">
                    <a:pos x="T4" y="T5"/>
                  </a:cxn>
                  <a:cxn ang="0">
                    <a:pos x="T6" y="T7"/>
                  </a:cxn>
                  <a:cxn ang="0">
                    <a:pos x="T8" y="T9"/>
                  </a:cxn>
                </a:cxnLst>
                <a:rect l="0" t="0" r="r" b="b"/>
                <a:pathLst>
                  <a:path w="19" h="20">
                    <a:moveTo>
                      <a:pt x="3" y="16"/>
                    </a:moveTo>
                    <a:cubicBezTo>
                      <a:pt x="0" y="13"/>
                      <a:pt x="0" y="7"/>
                      <a:pt x="3" y="3"/>
                    </a:cubicBezTo>
                    <a:cubicBezTo>
                      <a:pt x="7" y="0"/>
                      <a:pt x="12" y="0"/>
                      <a:pt x="16" y="3"/>
                    </a:cubicBezTo>
                    <a:cubicBezTo>
                      <a:pt x="19" y="7"/>
                      <a:pt x="19" y="13"/>
                      <a:pt x="16" y="16"/>
                    </a:cubicBezTo>
                    <a:cubicBezTo>
                      <a:pt x="12" y="20"/>
                      <a:pt x="7" y="20"/>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sp>
            <p:nvSpPr>
              <p:cNvPr id="120" name="Freeform 29"/>
              <p:cNvSpPr/>
              <p:nvPr>
                <p:custDataLst>
                  <p:tags r:id="rId51"/>
                </p:custDataLst>
              </p:nvPr>
            </p:nvSpPr>
            <p:spPr bwMode="auto">
              <a:xfrm rot="5400000">
                <a:off x="5509699" y="4072798"/>
                <a:ext cx="40064" cy="40915"/>
              </a:xfrm>
              <a:custGeom>
                <a:avLst/>
                <a:gdLst>
                  <a:gd name="T0" fmla="*/ 4 w 20"/>
                  <a:gd name="T1" fmla="*/ 16 h 20"/>
                  <a:gd name="T2" fmla="*/ 4 w 20"/>
                  <a:gd name="T3" fmla="*/ 4 h 20"/>
                  <a:gd name="T4" fmla="*/ 17 w 20"/>
                  <a:gd name="T5" fmla="*/ 4 h 20"/>
                  <a:gd name="T6" fmla="*/ 17 w 20"/>
                  <a:gd name="T7" fmla="*/ 16 h 20"/>
                  <a:gd name="T8" fmla="*/ 4 w 20"/>
                  <a:gd name="T9" fmla="*/ 16 h 20"/>
                </a:gdLst>
                <a:ahLst/>
                <a:cxnLst>
                  <a:cxn ang="0">
                    <a:pos x="T0" y="T1"/>
                  </a:cxn>
                  <a:cxn ang="0">
                    <a:pos x="T2" y="T3"/>
                  </a:cxn>
                  <a:cxn ang="0">
                    <a:pos x="T4" y="T5"/>
                  </a:cxn>
                  <a:cxn ang="0">
                    <a:pos x="T6" y="T7"/>
                  </a:cxn>
                  <a:cxn ang="0">
                    <a:pos x="T8" y="T9"/>
                  </a:cxn>
                </a:cxnLst>
                <a:rect l="0" t="0" r="r" b="b"/>
                <a:pathLst>
                  <a:path w="20" h="20">
                    <a:moveTo>
                      <a:pt x="4" y="16"/>
                    </a:moveTo>
                    <a:cubicBezTo>
                      <a:pt x="0" y="13"/>
                      <a:pt x="0" y="7"/>
                      <a:pt x="4" y="4"/>
                    </a:cubicBezTo>
                    <a:cubicBezTo>
                      <a:pt x="7" y="0"/>
                      <a:pt x="13" y="0"/>
                      <a:pt x="17" y="4"/>
                    </a:cubicBezTo>
                    <a:cubicBezTo>
                      <a:pt x="20" y="7"/>
                      <a:pt x="20" y="13"/>
                      <a:pt x="17" y="16"/>
                    </a:cubicBezTo>
                    <a:cubicBezTo>
                      <a:pt x="13" y="20"/>
                      <a:pt x="7" y="20"/>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solidFill>
                    <a:schemeClr val="tx1"/>
                  </a:solidFill>
                  <a:latin typeface="微软雅黑 Light" panose="020B0502040204020203" charset="-122"/>
                  <a:ea typeface="微软雅黑 Light" panose="020B0502040204020203" charset="-122"/>
                </a:endParaRPr>
              </a:p>
            </p:txBody>
          </p:sp>
        </p:gr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1902" y="301533"/>
            <a:ext cx="8640000" cy="368935"/>
          </a:xfrm>
          <a:prstGeom prst="rect">
            <a:avLst/>
          </a:prstGeom>
        </p:spPr>
        <p:txBody>
          <a:bodyPr vert="horz" wrap="square" lIns="0" tIns="0" rIns="0" bIns="0" rtlCol="0">
            <a:spAutoFit/>
          </a:bodyPr>
          <a:lstStyle/>
          <a:p>
            <a:pPr algn="l">
              <a:lnSpc>
                <a:spcPct val="100000"/>
              </a:lnSpc>
              <a:buClrTx/>
              <a:buSzTx/>
              <a:buFontTx/>
            </a:pPr>
            <a:r>
              <a:rPr lang="zh-CN" altLang="en-US" dirty="0">
                <a:latin typeface="+mj-ea"/>
                <a:ea typeface="+mj-ea"/>
                <a:sym typeface="+mn-ea"/>
              </a:rPr>
              <a:t>大学生毕业后何去何</a:t>
            </a:r>
            <a:r>
              <a:rPr lang="zh-CN" altLang="en-US" dirty="0">
                <a:latin typeface="+mj-ea"/>
                <a:ea typeface="+mj-ea"/>
                <a:sym typeface="+mn-ea"/>
              </a:rPr>
              <a:t>从？</a:t>
            </a:r>
            <a:endParaRPr lang="zh-CN" altLang="en-US" sz="2400" dirty="0">
              <a:latin typeface="+mj-ea"/>
              <a:ea typeface="+mj-ea"/>
              <a:cs typeface="微软雅黑" panose="020B0503020204020204" pitchFamily="34" charset="-122"/>
            </a:endParaRPr>
          </a:p>
        </p:txBody>
      </p:sp>
      <p:sp>
        <p:nvSpPr>
          <p:cNvPr id="7" name="文本框 6"/>
          <p:cNvSpPr txBox="1"/>
          <p:nvPr>
            <p:custDataLst>
              <p:tags r:id="rId1"/>
            </p:custDataLst>
          </p:nvPr>
        </p:nvSpPr>
        <p:spPr>
          <a:xfrm>
            <a:off x="1849755" y="1601470"/>
            <a:ext cx="8493125" cy="4544695"/>
          </a:xfrm>
          <a:prstGeom prst="rect">
            <a:avLst/>
          </a:prstGeom>
          <a:noFill/>
        </p:spPr>
        <p:txBody>
          <a:bodyPr vert="eaVert" wrap="square" rtlCol="0">
            <a:spAutoFit/>
          </a:bodyPr>
          <a:p>
            <a:pPr algn="l" fontAlgn="auto">
              <a:lnSpc>
                <a:spcPct val="150000"/>
              </a:lnSpc>
            </a:pPr>
            <a:r>
              <a:rPr lang="zh-CN" altLang="en-US" sz="7200" b="1" dirty="0">
                <a:solidFill>
                  <a:schemeClr val="tx2"/>
                </a:solidFill>
                <a:latin typeface="微软雅黑" panose="020B0503020204020204" pitchFamily="34" charset="-122"/>
                <a:ea typeface="微软雅黑" panose="020B0503020204020204" pitchFamily="34" charset="-122"/>
              </a:rPr>
              <a:t>找工作</a:t>
            </a:r>
            <a:endParaRPr lang="zh-CN" altLang="en-US" sz="7200" b="1" dirty="0">
              <a:latin typeface="微软雅黑" panose="020B0503020204020204" pitchFamily="34" charset="-122"/>
              <a:ea typeface="微软雅黑" panose="020B0503020204020204" pitchFamily="34" charset="-122"/>
            </a:endParaRPr>
          </a:p>
          <a:p>
            <a:pPr algn="l" fontAlgn="auto">
              <a:lnSpc>
                <a:spcPct val="150000"/>
              </a:lnSpc>
            </a:pPr>
            <a:r>
              <a:rPr lang="zh-CN" altLang="en-US" sz="7200" b="1" dirty="0">
                <a:latin typeface="微软雅黑" panose="020B0503020204020204" pitchFamily="34" charset="-122"/>
                <a:ea typeface="微软雅黑" panose="020B0503020204020204" pitchFamily="34" charset="-122"/>
              </a:rPr>
              <a:t>创业</a:t>
            </a:r>
            <a:endParaRPr lang="zh-CN" altLang="en-US" sz="7200" b="1" dirty="0">
              <a:latin typeface="微软雅黑" panose="020B0503020204020204" pitchFamily="34" charset="-122"/>
              <a:ea typeface="微软雅黑" panose="020B0503020204020204" pitchFamily="34" charset="-122"/>
            </a:endParaRPr>
          </a:p>
          <a:p>
            <a:pPr algn="l" fontAlgn="auto">
              <a:lnSpc>
                <a:spcPct val="150000"/>
              </a:lnSpc>
            </a:pPr>
            <a:r>
              <a:rPr lang="zh-CN" altLang="en-US" sz="7200" b="1" dirty="0">
                <a:latin typeface="微软雅黑" panose="020B0503020204020204" pitchFamily="34" charset="-122"/>
                <a:ea typeface="微软雅黑" panose="020B0503020204020204" pitchFamily="34" charset="-122"/>
              </a:rPr>
              <a:t>继承家业</a:t>
            </a:r>
            <a:endParaRPr lang="zh-CN" altLang="en-US" sz="7200" b="1" dirty="0">
              <a:latin typeface="微软雅黑" panose="020B0503020204020204" pitchFamily="34" charset="-122"/>
              <a:ea typeface="微软雅黑" panose="020B0503020204020204" pitchFamily="34" charset="-122"/>
            </a:endParaRPr>
          </a:p>
          <a:p>
            <a:pPr algn="l" fontAlgn="auto">
              <a:lnSpc>
                <a:spcPct val="150000"/>
              </a:lnSpc>
            </a:pPr>
            <a:r>
              <a:rPr lang="zh-CN" altLang="en-US" sz="7200" b="1" dirty="0">
                <a:latin typeface="微软雅黑" panose="020B0503020204020204" pitchFamily="34" charset="-122"/>
                <a:ea typeface="微软雅黑" panose="020B0503020204020204" pitchFamily="34" charset="-122"/>
              </a:rPr>
              <a:t>考公</a:t>
            </a:r>
            <a:endParaRPr lang="zh-CN" altLang="en-US" sz="7200" b="1" dirty="0">
              <a:latin typeface="微软雅黑" panose="020B0503020204020204" pitchFamily="34" charset="-122"/>
              <a:ea typeface="微软雅黑" panose="020B0503020204020204" pitchFamily="34" charset="-122"/>
            </a:endParaRPr>
          </a:p>
          <a:p>
            <a:pPr algn="l" fontAlgn="auto">
              <a:lnSpc>
                <a:spcPct val="150000"/>
              </a:lnSpc>
            </a:pPr>
            <a:r>
              <a:rPr lang="zh-CN" altLang="en-US" sz="7200" b="1" dirty="0">
                <a:latin typeface="微软雅黑" panose="020B0503020204020204" pitchFamily="34" charset="-122"/>
                <a:ea typeface="微软雅黑" panose="020B0503020204020204" pitchFamily="34" charset="-122"/>
              </a:rPr>
              <a:t>升学</a:t>
            </a:r>
            <a:endParaRPr lang="zh-CN" altLang="en-US" sz="7200" b="1" dirty="0">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4" end="4"/>
                                            </p:txEl>
                                          </p:spTgt>
                                        </p:tgtEl>
                                        <p:attrNameLst>
                                          <p:attrName>style.visibility</p:attrName>
                                        </p:attrNameLst>
                                      </p:cBhvr>
                                      <p:to>
                                        <p:strVal val="visible"/>
                                      </p:to>
                                    </p:set>
                                    <p:animEffect transition="in" filter="fade">
                                      <p:cBhvr>
                                        <p:cTn id="7" dur="500"/>
                                        <p:tgtEl>
                                          <p:spTgt spid="7">
                                            <p:txEl>
                                              <p:pRg st="4" end="4"/>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3" end="3"/>
                                            </p:txEl>
                                          </p:spTgt>
                                        </p:tgtEl>
                                        <p:attrNameLst>
                                          <p:attrName>style.visibility</p:attrName>
                                        </p:attrNameLst>
                                      </p:cBhvr>
                                      <p:to>
                                        <p:strVal val="visible"/>
                                      </p:to>
                                    </p:set>
                                    <p:animEffect transition="in" filter="fade">
                                      <p:cBhvr>
                                        <p:cTn id="12" dur="500"/>
                                        <p:tgtEl>
                                          <p:spTgt spid="7">
                                            <p:txEl>
                                              <p:pRg st="3" end="3"/>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1" end="1"/>
                                            </p:txEl>
                                          </p:spTgt>
                                        </p:tgtEl>
                                        <p:attrNameLst>
                                          <p:attrName>style.visibility</p:attrName>
                                        </p:attrNameLst>
                                      </p:cBhvr>
                                      <p:to>
                                        <p:strVal val="visible"/>
                                      </p:to>
                                    </p:set>
                                    <p:animEffect transition="in" filter="fade">
                                      <p:cBhvr>
                                        <p:cTn id="22" dur="500"/>
                                        <p:tgtEl>
                                          <p:spTgt spid="7">
                                            <p:txEl>
                                              <p:pRg st="1" end="1"/>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0" end="0"/>
                                            </p:txEl>
                                          </p:spTgt>
                                        </p:tgtEl>
                                        <p:attrNameLst>
                                          <p:attrName>style.visibility</p:attrName>
                                        </p:attrNameLst>
                                      </p:cBhvr>
                                      <p:to>
                                        <p:strVal val="visible"/>
                                      </p:to>
                                    </p:set>
                                    <p:animEffect transition="in" filter="fade">
                                      <p:cBhvr>
                                        <p:cTn id="27"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010920" y="3082925"/>
            <a:ext cx="10098405" cy="692150"/>
          </a:xfrm>
        </p:spPr>
        <p:txBody>
          <a:bodyPr/>
          <a:lstStyle/>
          <a:p>
            <a:pPr algn="ctr"/>
            <a:r>
              <a:rPr lang="zh-CN" altLang="en-US" sz="4400" dirty="0">
                <a:latin typeface="微软雅黑" panose="020B0503020204020204" pitchFamily="34" charset="-122"/>
                <a:sym typeface="Arial" panose="020B0604020202020204" pitchFamily="34" charset="0"/>
              </a:rPr>
              <a:t>泰迪科技之数字化人才</a:t>
            </a:r>
            <a:r>
              <a:rPr lang="zh-CN" altLang="en-US" sz="4400" dirty="0">
                <a:latin typeface="微软雅黑" panose="020B0503020204020204" pitchFamily="34" charset="-122"/>
                <a:sym typeface="Arial" panose="020B0604020202020204" pitchFamily="34" charset="0"/>
              </a:rPr>
              <a:t>培养</a:t>
            </a:r>
            <a:endParaRPr lang="zh-CN" altLang="en-US" sz="4400" dirty="0">
              <a:latin typeface="微软雅黑" panose="020B0503020204020204" pitchFamily="34" charset="-122"/>
              <a:sym typeface="Arial" panose="020B0604020202020204" pitchFamily="34" charset="0"/>
            </a:endParaRPr>
          </a:p>
        </p:txBody>
      </p:sp>
    </p:spTree>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custDataLst>
              <p:tags r:id="rId1"/>
            </p:custDataLst>
          </p:nvPr>
        </p:nvPicPr>
        <p:blipFill>
          <a:blip r:embed="rId2"/>
          <a:stretch>
            <a:fillRect/>
          </a:stretch>
        </p:blipFill>
        <p:spPr>
          <a:xfrm>
            <a:off x="6374765" y="1644015"/>
            <a:ext cx="7195820" cy="5214620"/>
          </a:xfrm>
          <a:prstGeom prst="rect">
            <a:avLst/>
          </a:prstGeom>
        </p:spPr>
      </p:pic>
      <p:pic>
        <p:nvPicPr>
          <p:cNvPr id="14" name="图片 13"/>
          <p:cNvPicPr>
            <a:picLocks noChangeAspect="1"/>
          </p:cNvPicPr>
          <p:nvPr>
            <p:custDataLst>
              <p:tags r:id="rId3"/>
            </p:custDataLst>
          </p:nvPr>
        </p:nvPicPr>
        <p:blipFill>
          <a:blip r:embed="rId4"/>
          <a:stretch>
            <a:fillRect/>
          </a:stretch>
        </p:blipFill>
        <p:spPr>
          <a:xfrm>
            <a:off x="772795" y="1644015"/>
            <a:ext cx="5262245" cy="5483225"/>
          </a:xfrm>
          <a:prstGeom prst="rect">
            <a:avLst/>
          </a:prstGeom>
          <a:effectLst/>
        </p:spPr>
      </p:pic>
      <p:sp>
        <p:nvSpPr>
          <p:cNvPr id="15" name="矩形: 圆角 14"/>
          <p:cNvSpPr/>
          <p:nvPr>
            <p:custDataLst>
              <p:tags r:id="rId5"/>
            </p:custDataLst>
          </p:nvPr>
        </p:nvSpPr>
        <p:spPr>
          <a:xfrm>
            <a:off x="549910" y="1369695"/>
            <a:ext cx="11642090" cy="5488940"/>
          </a:xfrm>
          <a:prstGeom prst="roundRect">
            <a:avLst>
              <a:gd name="adj" fmla="val 0"/>
            </a:avLst>
          </a:prstGeom>
          <a:solidFill>
            <a:srgbClr val="1C71EC">
              <a:lumMod val="40000"/>
              <a:lumOff val="60000"/>
              <a:alpha val="50000"/>
            </a:srgbClr>
          </a:solidFill>
          <a:ln>
            <a:noFill/>
          </a:ln>
        </p:spPr>
        <p:style>
          <a:lnRef idx="2">
            <a:srgbClr val="93F3F4">
              <a:shade val="50000"/>
            </a:srgbClr>
          </a:lnRef>
          <a:fillRef idx="1">
            <a:srgbClr val="93F3F4"/>
          </a:fillRef>
          <a:effectRef idx="0">
            <a:srgbClr val="93F3F4"/>
          </a:effectRef>
          <a:fontRef idx="minor">
            <a:srgbClr val="FFFFFF"/>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思源黑体 CN Medium" panose="020B0600000000000000" charset="-122"/>
              <a:cs typeface="+mn-cs"/>
            </a:endParaRPr>
          </a:p>
        </p:txBody>
      </p:sp>
      <p:pic>
        <p:nvPicPr>
          <p:cNvPr id="24" name="图片 23">
            <a:hlinkClick r:id="rId6" action="ppaction://hlinkfile"/>
          </p:cNvPr>
          <p:cNvPicPr>
            <a:picLocks noChangeAspect="1"/>
          </p:cNvPicPr>
          <p:nvPr>
            <p:custDataLst>
              <p:tags r:id="rId7"/>
            </p:custDataLst>
          </p:nvPr>
        </p:nvPicPr>
        <p:blipFill>
          <a:blip r:embed="rId8"/>
          <a:stretch>
            <a:fillRect/>
          </a:stretch>
        </p:blipFill>
        <p:spPr>
          <a:xfrm>
            <a:off x="6640195" y="3649663"/>
            <a:ext cx="4128770" cy="2547620"/>
          </a:xfrm>
          <a:prstGeom prst="rect">
            <a:avLst/>
          </a:prstGeom>
          <a:effectLst>
            <a:outerShdw blurRad="63500" sx="102000" sy="102000" algn="ctr" rotWithShape="0">
              <a:prstClr val="black">
                <a:alpha val="40000"/>
              </a:prstClr>
            </a:outerShdw>
          </a:effectLst>
        </p:spPr>
      </p:pic>
      <p:pic>
        <p:nvPicPr>
          <p:cNvPr id="20" name="图片 19" descr="3"/>
          <p:cNvPicPr>
            <a:picLocks noChangeAspect="1"/>
          </p:cNvPicPr>
          <p:nvPr>
            <p:custDataLst>
              <p:tags r:id="rId9"/>
            </p:custDataLst>
          </p:nvPr>
        </p:nvPicPr>
        <p:blipFill>
          <a:blip r:embed="rId10"/>
          <a:stretch>
            <a:fillRect/>
          </a:stretch>
        </p:blipFill>
        <p:spPr>
          <a:xfrm>
            <a:off x="6831330" y="5883275"/>
            <a:ext cx="3746500" cy="381000"/>
          </a:xfrm>
          <a:prstGeom prst="rect">
            <a:avLst/>
          </a:prstGeom>
          <a:ln w="44450">
            <a:solidFill>
              <a:srgbClr val="C00000"/>
            </a:solidFill>
          </a:ln>
        </p:spPr>
      </p:pic>
      <p:sp>
        <p:nvSpPr>
          <p:cNvPr id="25" name="矩形: 圆角 33"/>
          <p:cNvSpPr/>
          <p:nvPr>
            <p:custDataLst>
              <p:tags r:id="rId11"/>
            </p:custDataLst>
          </p:nvPr>
        </p:nvSpPr>
        <p:spPr>
          <a:xfrm>
            <a:off x="6514465" y="2511425"/>
            <a:ext cx="4150360" cy="915670"/>
          </a:xfrm>
          <a:prstGeom prst="roundRect">
            <a:avLst/>
          </a:prstGeom>
          <a:gradFill>
            <a:gsLst>
              <a:gs pos="51000">
                <a:srgbClr val="6977B4">
                  <a:alpha val="100000"/>
                </a:srgbClr>
              </a:gs>
              <a:gs pos="1000">
                <a:srgbClr val="2C318D"/>
              </a:gs>
              <a:gs pos="100000">
                <a:srgbClr val="A6BDDB">
                  <a:alpha val="0"/>
                </a:srgbClr>
              </a:gs>
            </a:gsLst>
            <a:lin ang="189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文本框 25"/>
          <p:cNvSpPr txBox="1"/>
          <p:nvPr>
            <p:custDataLst>
              <p:tags r:id="rId12"/>
            </p:custDataLst>
          </p:nvPr>
        </p:nvSpPr>
        <p:spPr>
          <a:xfrm>
            <a:off x="6640195" y="2630805"/>
            <a:ext cx="4931410" cy="676910"/>
          </a:xfrm>
          <a:prstGeom prst="rect">
            <a:avLst/>
          </a:prstGeom>
          <a:noFill/>
        </p:spPr>
        <p:txBody>
          <a:bodyPr wrap="square" lIns="0" tIns="0" rIns="0" bIns="0" rtlCol="0">
            <a:spAutoFit/>
          </a:bodyPr>
          <a:lstStyle>
            <a:defPPr>
              <a:defRPr lang="zh-CN"/>
            </a:defPPr>
            <a:lvl1pPr>
              <a:defRPr sz="2800">
                <a:solidFill>
                  <a:schemeClr val="tx1">
                    <a:lumMod val="75000"/>
                    <a:lumOff val="25000"/>
                  </a:schemeClr>
                </a:solidFill>
                <a:latin typeface="+mj-ea"/>
                <a:ea typeface="+mj-ea"/>
                <a:cs typeface="OPPOSans B" panose="00020600040101010101" pitchFamily="18" charset="-122"/>
              </a:defRPr>
            </a:lvl1pPr>
          </a:lstStyle>
          <a:p>
            <a:pPr marL="0" marR="0" lvl="0" indent="0" algn="l" defTabSz="914400" rtl="0" eaLnBrk="1" fontAlgn="auto" latinLnBrk="0" hangingPunct="1">
              <a:lnSpc>
                <a:spcPct val="110000"/>
              </a:lnSpc>
              <a:spcBef>
                <a:spcPts val="0"/>
              </a:spcBef>
              <a:spcAft>
                <a:spcPts val="0"/>
              </a:spcAft>
              <a:buClrTx/>
              <a:buSzTx/>
              <a:buFontTx/>
              <a:buNone/>
              <a:defRP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广东省“产教评”</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marR="0" lvl="0" indent="0" algn="l" defTabSz="914400" rtl="0" eaLnBrk="1" fontAlgn="auto" latinLnBrk="0" hangingPunct="1">
              <a:lnSpc>
                <a:spcPct val="110000"/>
              </a:lnSpc>
              <a:spcBef>
                <a:spcPts val="0"/>
              </a:spcBef>
              <a:spcAft>
                <a:spcPts val="0"/>
              </a:spcAft>
              <a:buClrTx/>
              <a:buSzTx/>
              <a:buFontTx/>
              <a:buNone/>
              <a:defRPr/>
            </a:pPr>
            <a:r>
              <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rPr>
              <a:t>产业技能生态链首批链主培育单位</a:t>
            </a:r>
            <a:endParaRPr lang="zh-CN" altLang="en-US" sz="2000" b="1" dirty="0">
              <a:solidFill>
                <a:schemeClr val="bg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5" name="标题 4"/>
          <p:cNvSpPr>
            <a:spLocks noGrp="1"/>
          </p:cNvSpPr>
          <p:nvPr>
            <p:ph type="title"/>
          </p:nvPr>
        </p:nvSpPr>
        <p:spPr/>
        <p:txBody>
          <a:bodyPr/>
          <a:lstStyle/>
          <a:p>
            <a:r>
              <a:rPr lang="zh-CN" altLang="en-US" dirty="0">
                <a:latin typeface="+mj-ea"/>
                <a:ea typeface="+mj-ea"/>
                <a:sym typeface="+mn-ea"/>
              </a:rPr>
              <a:t>人社</a:t>
            </a:r>
            <a:r>
              <a:rPr lang="en-US" altLang="zh-CN" dirty="0">
                <a:latin typeface="+mj-ea"/>
                <a:ea typeface="+mj-ea"/>
                <a:sym typeface="+mn-ea"/>
              </a:rPr>
              <a:t>“</a:t>
            </a:r>
            <a:r>
              <a:rPr lang="zh-CN" altLang="en-US" dirty="0">
                <a:latin typeface="+mj-ea"/>
                <a:ea typeface="+mj-ea"/>
                <a:sym typeface="+mn-ea"/>
              </a:rPr>
              <a:t>产教评</a:t>
            </a:r>
            <a:r>
              <a:rPr lang="en-US" altLang="zh-CN" dirty="0">
                <a:latin typeface="+mj-ea"/>
                <a:ea typeface="+mj-ea"/>
                <a:sym typeface="+mn-ea"/>
              </a:rPr>
              <a:t>”</a:t>
            </a:r>
            <a:r>
              <a:rPr lang="zh-CN" altLang="en-US" dirty="0">
                <a:latin typeface="+mj-ea"/>
                <a:ea typeface="+mj-ea"/>
                <a:sym typeface="+mn-ea"/>
              </a:rPr>
              <a:t>产业技能根基</a:t>
            </a:r>
            <a:r>
              <a:rPr lang="zh-CN" altLang="en-US" dirty="0">
                <a:latin typeface="+mj-ea"/>
                <a:ea typeface="+mj-ea"/>
                <a:sym typeface="+mn-ea"/>
              </a:rPr>
              <a:t>工程</a:t>
            </a:r>
            <a:endParaRPr lang="zh-CN" altLang="en-US" dirty="0">
              <a:latin typeface="+mj-ea"/>
              <a:ea typeface="+mj-ea"/>
              <a:sym typeface="+mn-ea"/>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j-ea"/>
                <a:ea typeface="+mj-ea"/>
                <a:sym typeface="+mn-ea"/>
              </a:rPr>
              <a:t>人社</a:t>
            </a:r>
            <a:r>
              <a:rPr lang="en-US" altLang="zh-CN" dirty="0">
                <a:latin typeface="+mj-ea"/>
                <a:ea typeface="+mj-ea"/>
                <a:sym typeface="+mn-ea"/>
              </a:rPr>
              <a:t>“</a:t>
            </a:r>
            <a:r>
              <a:rPr lang="zh-CN" altLang="en-US" dirty="0">
                <a:latin typeface="+mj-ea"/>
                <a:ea typeface="+mj-ea"/>
                <a:sym typeface="+mn-ea"/>
              </a:rPr>
              <a:t>产教评</a:t>
            </a:r>
            <a:r>
              <a:rPr lang="en-US" altLang="zh-CN" dirty="0">
                <a:latin typeface="+mj-ea"/>
                <a:ea typeface="+mj-ea"/>
                <a:sym typeface="+mn-ea"/>
              </a:rPr>
              <a:t>”</a:t>
            </a:r>
            <a:r>
              <a:rPr lang="zh-CN" altLang="en-US" dirty="0">
                <a:latin typeface="+mj-ea"/>
                <a:ea typeface="+mj-ea"/>
                <a:sym typeface="+mn-ea"/>
              </a:rPr>
              <a:t>产业技能根基</a:t>
            </a:r>
            <a:r>
              <a:rPr lang="zh-CN" altLang="en-US" dirty="0">
                <a:latin typeface="+mj-ea"/>
                <a:ea typeface="+mj-ea"/>
                <a:sym typeface="+mn-ea"/>
              </a:rPr>
              <a:t>工程</a:t>
            </a:r>
            <a:endParaRPr lang="zh-CN" altLang="en-US" dirty="0">
              <a:latin typeface="+mj-ea"/>
              <a:ea typeface="+mj-ea"/>
              <a:sym typeface="+mn-ea"/>
            </a:endParaRPr>
          </a:p>
        </p:txBody>
      </p:sp>
      <p:grpSp>
        <p:nvGrpSpPr>
          <p:cNvPr id="9" name="组合 8"/>
          <p:cNvGrpSpPr/>
          <p:nvPr/>
        </p:nvGrpSpPr>
        <p:grpSpPr>
          <a:xfrm>
            <a:off x="1178560" y="1768475"/>
            <a:ext cx="6133510" cy="4197684"/>
            <a:chOff x="623" y="1215"/>
            <a:chExt cx="8618" cy="5632"/>
          </a:xfrm>
        </p:grpSpPr>
        <p:sp>
          <p:nvSpPr>
            <p:cNvPr id="10" name="文本框 9"/>
            <p:cNvSpPr txBox="1"/>
            <p:nvPr>
              <p:custDataLst>
                <p:tags r:id="rId1"/>
              </p:custDataLst>
            </p:nvPr>
          </p:nvSpPr>
          <p:spPr>
            <a:xfrm>
              <a:off x="2891" y="1215"/>
              <a:ext cx="1829" cy="991"/>
            </a:xfrm>
            <a:prstGeom prst="rect">
              <a:avLst/>
            </a:prstGeom>
            <a:noFill/>
          </p:spPr>
          <p:txBody>
            <a:bodyPr wrap="square" lIns="0" tIns="0" rIns="0" bIns="0" rtlCol="0">
              <a:spAutoFit/>
            </a:bodyPr>
            <a:p>
              <a:pPr algn="l"/>
              <a:r>
                <a:rPr lang="zh-CN" altLang="en-US" sz="1600" b="1" dirty="0" smtClean="0">
                  <a:solidFill>
                    <a:schemeClr val="tx1"/>
                  </a:solidFill>
                  <a:latin typeface="微软雅黑" panose="020B0503020204020204" pitchFamily="34" charset="-122"/>
                  <a:ea typeface="微软雅黑" panose="020B0503020204020204" pitchFamily="34" charset="-122"/>
                </a:rPr>
                <a:t>出政策、</a:t>
              </a:r>
              <a:endParaRPr lang="zh-CN" altLang="en-US" sz="1600" b="1" dirty="0" smtClean="0">
                <a:solidFill>
                  <a:schemeClr val="tx1"/>
                </a:solidFill>
                <a:latin typeface="微软雅黑" panose="020B0503020204020204" pitchFamily="34" charset="-122"/>
                <a:ea typeface="微软雅黑" panose="020B0503020204020204" pitchFamily="34" charset="-122"/>
              </a:endParaRPr>
            </a:p>
            <a:p>
              <a:pPr algn="l"/>
              <a:r>
                <a:rPr lang="zh-CN" altLang="en-US" sz="1600" b="1" dirty="0" smtClean="0">
                  <a:solidFill>
                    <a:schemeClr val="tx1"/>
                  </a:solidFill>
                  <a:latin typeface="微软雅黑" panose="020B0503020204020204" pitchFamily="34" charset="-122"/>
                  <a:ea typeface="微软雅黑" panose="020B0503020204020204" pitchFamily="34" charset="-122"/>
                </a:rPr>
                <a:t>出资金、</a:t>
              </a:r>
              <a:endParaRPr lang="zh-CN" altLang="en-US" sz="1600" b="1" dirty="0" smtClean="0">
                <a:solidFill>
                  <a:schemeClr val="tx1"/>
                </a:solidFill>
                <a:latin typeface="微软雅黑" panose="020B0503020204020204" pitchFamily="34" charset="-122"/>
                <a:ea typeface="微软雅黑" panose="020B0503020204020204" pitchFamily="34" charset="-122"/>
              </a:endParaRPr>
            </a:p>
            <a:p>
              <a:pPr algn="l"/>
              <a:r>
                <a:rPr lang="zh-CN" altLang="en-US" sz="1600" b="1" dirty="0" smtClean="0">
                  <a:solidFill>
                    <a:schemeClr val="tx1"/>
                  </a:solidFill>
                  <a:latin typeface="微软雅黑" panose="020B0503020204020204" pitchFamily="34" charset="-122"/>
                  <a:ea typeface="微软雅黑" panose="020B0503020204020204" pitchFamily="34" charset="-122"/>
                </a:rPr>
                <a:t>出管理</a:t>
              </a:r>
              <a:endParaRPr lang="zh-CN" altLang="en-US" sz="1600" b="1" dirty="0" smtClean="0">
                <a:solidFill>
                  <a:schemeClr val="tx1"/>
                </a:solidFill>
                <a:latin typeface="微软雅黑" panose="020B0503020204020204" pitchFamily="34" charset="-122"/>
                <a:ea typeface="微软雅黑" panose="020B0503020204020204" pitchFamily="34" charset="-122"/>
              </a:endParaRPr>
            </a:p>
          </p:txBody>
        </p:sp>
        <p:sp>
          <p:nvSpPr>
            <p:cNvPr id="12" name="文本框 11"/>
            <p:cNvSpPr txBox="1"/>
            <p:nvPr>
              <p:custDataLst>
                <p:tags r:id="rId2"/>
              </p:custDataLst>
            </p:nvPr>
          </p:nvSpPr>
          <p:spPr>
            <a:xfrm>
              <a:off x="623" y="4277"/>
              <a:ext cx="1346" cy="991"/>
            </a:xfrm>
            <a:prstGeom prst="rect">
              <a:avLst/>
            </a:prstGeom>
            <a:noFill/>
          </p:spPr>
          <p:txBody>
            <a:bodyPr wrap="square" lIns="0" tIns="0" rIns="0" bIns="0" rtlCol="0">
              <a:spAutoFit/>
            </a:bodyPr>
            <a:p>
              <a:pPr algn="l"/>
              <a:r>
                <a:rPr lang="en-US" altLang="zh-CN" sz="1600" b="1" dirty="0" smtClean="0">
                  <a:solidFill>
                    <a:schemeClr val="tx1"/>
                  </a:solidFill>
                  <a:latin typeface="微软雅黑" panose="020B0503020204020204" pitchFamily="34" charset="-122"/>
                  <a:ea typeface="微软雅黑" panose="020B0503020204020204" pitchFamily="34" charset="-122"/>
                </a:rPr>
                <a:t>出岗位、 </a:t>
              </a:r>
              <a:endParaRPr lang="en-US" altLang="zh-CN" sz="1600" b="1" dirty="0" smtClean="0">
                <a:solidFill>
                  <a:schemeClr val="tx1"/>
                </a:solidFill>
                <a:latin typeface="微软雅黑" panose="020B0503020204020204" pitchFamily="34" charset="-122"/>
                <a:ea typeface="微软雅黑" panose="020B0503020204020204" pitchFamily="34" charset="-122"/>
              </a:endParaRPr>
            </a:p>
            <a:p>
              <a:pPr algn="l"/>
              <a:r>
                <a:rPr lang="en-US" altLang="zh-CN" sz="1600" b="1" dirty="0" smtClean="0">
                  <a:solidFill>
                    <a:schemeClr val="tx1"/>
                  </a:solidFill>
                  <a:latin typeface="微软雅黑" panose="020B0503020204020204" pitchFamily="34" charset="-122"/>
                  <a:ea typeface="微软雅黑" panose="020B0503020204020204" pitchFamily="34" charset="-122"/>
                </a:rPr>
                <a:t>出标准、</a:t>
              </a:r>
              <a:endParaRPr lang="en-US" altLang="zh-CN" sz="1600" b="1" dirty="0" smtClean="0">
                <a:solidFill>
                  <a:schemeClr val="tx1"/>
                </a:solidFill>
                <a:latin typeface="微软雅黑" panose="020B0503020204020204" pitchFamily="34" charset="-122"/>
                <a:ea typeface="微软雅黑" panose="020B0503020204020204" pitchFamily="34" charset="-122"/>
              </a:endParaRPr>
            </a:p>
            <a:p>
              <a:pPr algn="l"/>
              <a:r>
                <a:rPr lang="en-US" altLang="zh-CN" sz="1600" b="1" dirty="0" smtClean="0">
                  <a:solidFill>
                    <a:schemeClr val="tx1"/>
                  </a:solidFill>
                  <a:latin typeface="微软雅黑" panose="020B0503020204020204" pitchFamily="34" charset="-122"/>
                  <a:ea typeface="微软雅黑" panose="020B0503020204020204" pitchFamily="34" charset="-122"/>
                </a:rPr>
                <a:t>出师傅</a:t>
              </a:r>
              <a:endParaRPr lang="en-US" altLang="zh-CN" sz="1600" b="1" dirty="0" smtClean="0">
                <a:solidFill>
                  <a:schemeClr val="tx1"/>
                </a:solidFill>
                <a:latin typeface="微软雅黑" panose="020B0503020204020204" pitchFamily="34" charset="-122"/>
                <a:ea typeface="微软雅黑" panose="020B0503020204020204" pitchFamily="34" charset="-122"/>
              </a:endParaRPr>
            </a:p>
          </p:txBody>
        </p:sp>
        <p:sp>
          <p:nvSpPr>
            <p:cNvPr id="11" name="文本框 10"/>
            <p:cNvSpPr txBox="1"/>
            <p:nvPr>
              <p:custDataLst>
                <p:tags r:id="rId3"/>
              </p:custDataLst>
            </p:nvPr>
          </p:nvSpPr>
          <p:spPr>
            <a:xfrm>
              <a:off x="8085" y="4164"/>
              <a:ext cx="1156" cy="991"/>
            </a:xfrm>
            <a:prstGeom prst="rect">
              <a:avLst/>
            </a:prstGeom>
            <a:noFill/>
          </p:spPr>
          <p:txBody>
            <a:bodyPr wrap="square" lIns="0" tIns="0" rIns="0" bIns="0" rtlCol="0">
              <a:spAutoFit/>
            </a:bodyPr>
            <a:p>
              <a:pPr algn="l"/>
              <a:r>
                <a:rPr lang="en-US" altLang="zh-CN" sz="1600" b="1" dirty="0" smtClean="0">
                  <a:solidFill>
                    <a:schemeClr val="tx1"/>
                  </a:solidFill>
                  <a:latin typeface="微软雅黑" panose="020B0503020204020204" pitchFamily="34" charset="-122"/>
                  <a:ea typeface="微软雅黑" panose="020B0503020204020204" pitchFamily="34" charset="-122"/>
                </a:rPr>
                <a:t>出学生、</a:t>
              </a:r>
              <a:endParaRPr lang="en-US" altLang="zh-CN" sz="1600" b="1" dirty="0" smtClean="0">
                <a:solidFill>
                  <a:schemeClr val="tx1"/>
                </a:solidFill>
                <a:latin typeface="微软雅黑" panose="020B0503020204020204" pitchFamily="34" charset="-122"/>
                <a:ea typeface="微软雅黑" panose="020B0503020204020204" pitchFamily="34" charset="-122"/>
              </a:endParaRPr>
            </a:p>
            <a:p>
              <a:pPr algn="l"/>
              <a:r>
                <a:rPr lang="en-US" altLang="zh-CN" sz="1600" b="1" dirty="0" smtClean="0">
                  <a:solidFill>
                    <a:schemeClr val="tx1"/>
                  </a:solidFill>
                  <a:latin typeface="微软雅黑" panose="020B0503020204020204" pitchFamily="34" charset="-122"/>
                  <a:ea typeface="微软雅黑" panose="020B0503020204020204" pitchFamily="34" charset="-122"/>
                </a:rPr>
                <a:t>出教师、</a:t>
              </a:r>
              <a:endParaRPr lang="en-US" altLang="zh-CN" sz="1600" b="1" dirty="0" smtClean="0">
                <a:solidFill>
                  <a:schemeClr val="tx1"/>
                </a:solidFill>
                <a:latin typeface="微软雅黑" panose="020B0503020204020204" pitchFamily="34" charset="-122"/>
                <a:ea typeface="微软雅黑" panose="020B0503020204020204" pitchFamily="34" charset="-122"/>
              </a:endParaRPr>
            </a:p>
            <a:p>
              <a:pPr algn="l"/>
              <a:r>
                <a:rPr lang="en-US" altLang="zh-CN" sz="1600" b="1" dirty="0" smtClean="0">
                  <a:solidFill>
                    <a:schemeClr val="tx1"/>
                  </a:solidFill>
                  <a:latin typeface="微软雅黑" panose="020B0503020204020204" pitchFamily="34" charset="-122"/>
                  <a:ea typeface="微软雅黑" panose="020B0503020204020204" pitchFamily="34" charset="-122"/>
                </a:rPr>
                <a:t>出课程</a:t>
              </a:r>
              <a:endParaRPr lang="en-US" altLang="zh-CN" sz="1600" b="1" dirty="0" smtClean="0">
                <a:solidFill>
                  <a:schemeClr val="tx1"/>
                </a:solidFill>
                <a:latin typeface="微软雅黑" panose="020B0503020204020204" pitchFamily="34" charset="-122"/>
                <a:ea typeface="微软雅黑" panose="020B0503020204020204" pitchFamily="34" charset="-122"/>
              </a:endParaRPr>
            </a:p>
          </p:txBody>
        </p:sp>
        <p:grpSp>
          <p:nvGrpSpPr>
            <p:cNvPr id="4" name="组合 1"/>
            <p:cNvGrpSpPr/>
            <p:nvPr>
              <p:custDataLst>
                <p:tags r:id="rId4"/>
              </p:custDataLst>
            </p:nvPr>
          </p:nvGrpSpPr>
          <p:grpSpPr>
            <a:xfrm>
              <a:off x="4190" y="1474"/>
              <a:ext cx="1624" cy="2266"/>
              <a:chOff x="3895199" y="846400"/>
              <a:chExt cx="1247775" cy="1741697"/>
            </a:xfrm>
          </p:grpSpPr>
          <p:sp>
            <p:nvSpPr>
              <p:cNvPr id="5" name="Freeform 3"/>
              <p:cNvSpPr/>
              <p:nvPr>
                <p:custDataLst>
                  <p:tags r:id="rId5"/>
                </p:custDataLst>
              </p:nvPr>
            </p:nvSpPr>
            <p:spPr bwMode="auto">
              <a:xfrm rot="18900000">
                <a:off x="3895199" y="846400"/>
                <a:ext cx="1247775" cy="1247775"/>
              </a:xfrm>
              <a:custGeom>
                <a:avLst/>
                <a:gdLst>
                  <a:gd name="T0" fmla="*/ 1228 w 1260"/>
                  <a:gd name="T1" fmla="*/ 592 h 1260"/>
                  <a:gd name="T2" fmla="*/ 1252 w 1260"/>
                  <a:gd name="T3" fmla="*/ 514 h 1260"/>
                  <a:gd name="T4" fmla="*/ 1260 w 1260"/>
                  <a:gd name="T5" fmla="*/ 430 h 1260"/>
                  <a:gd name="T6" fmla="*/ 1258 w 1260"/>
                  <a:gd name="T7" fmla="*/ 386 h 1260"/>
                  <a:gd name="T8" fmla="*/ 1240 w 1260"/>
                  <a:gd name="T9" fmla="*/ 302 h 1260"/>
                  <a:gd name="T10" fmla="*/ 1208 w 1260"/>
                  <a:gd name="T11" fmla="*/ 226 h 1260"/>
                  <a:gd name="T12" fmla="*/ 1162 w 1260"/>
                  <a:gd name="T13" fmla="*/ 158 h 1260"/>
                  <a:gd name="T14" fmla="*/ 1104 w 1260"/>
                  <a:gd name="T15" fmla="*/ 98 h 1260"/>
                  <a:gd name="T16" fmla="*/ 1034 w 1260"/>
                  <a:gd name="T17" fmla="*/ 52 h 1260"/>
                  <a:gd name="T18" fmla="*/ 958 w 1260"/>
                  <a:gd name="T19" fmla="*/ 20 h 1260"/>
                  <a:gd name="T20" fmla="*/ 874 w 1260"/>
                  <a:gd name="T21" fmla="*/ 2 h 1260"/>
                  <a:gd name="T22" fmla="*/ 830 w 1260"/>
                  <a:gd name="T23" fmla="*/ 0 h 1260"/>
                  <a:gd name="T24" fmla="*/ 756 w 1260"/>
                  <a:gd name="T25" fmla="*/ 8 h 1260"/>
                  <a:gd name="T26" fmla="*/ 684 w 1260"/>
                  <a:gd name="T27" fmla="*/ 26 h 1260"/>
                  <a:gd name="T28" fmla="*/ 576 w 1260"/>
                  <a:gd name="T29" fmla="*/ 26 h 1260"/>
                  <a:gd name="T30" fmla="*/ 504 w 1260"/>
                  <a:gd name="T31" fmla="*/ 8 h 1260"/>
                  <a:gd name="T32" fmla="*/ 430 w 1260"/>
                  <a:gd name="T33" fmla="*/ 0 h 1260"/>
                  <a:gd name="T34" fmla="*/ 386 w 1260"/>
                  <a:gd name="T35" fmla="*/ 2 h 1260"/>
                  <a:gd name="T36" fmla="*/ 302 w 1260"/>
                  <a:gd name="T37" fmla="*/ 20 h 1260"/>
                  <a:gd name="T38" fmla="*/ 226 w 1260"/>
                  <a:gd name="T39" fmla="*/ 52 h 1260"/>
                  <a:gd name="T40" fmla="*/ 156 w 1260"/>
                  <a:gd name="T41" fmla="*/ 98 h 1260"/>
                  <a:gd name="T42" fmla="*/ 98 w 1260"/>
                  <a:gd name="T43" fmla="*/ 158 h 1260"/>
                  <a:gd name="T44" fmla="*/ 52 w 1260"/>
                  <a:gd name="T45" fmla="*/ 226 h 1260"/>
                  <a:gd name="T46" fmla="*/ 20 w 1260"/>
                  <a:gd name="T47" fmla="*/ 302 h 1260"/>
                  <a:gd name="T48" fmla="*/ 2 w 1260"/>
                  <a:gd name="T49" fmla="*/ 386 h 1260"/>
                  <a:gd name="T50" fmla="*/ 0 w 1260"/>
                  <a:gd name="T51" fmla="*/ 430 h 1260"/>
                  <a:gd name="T52" fmla="*/ 8 w 1260"/>
                  <a:gd name="T53" fmla="*/ 510 h 1260"/>
                  <a:gd name="T54" fmla="*/ 28 w 1260"/>
                  <a:gd name="T55" fmla="*/ 584 h 1260"/>
                  <a:gd name="T56" fmla="*/ 28 w 1260"/>
                  <a:gd name="T57" fmla="*/ 676 h 1260"/>
                  <a:gd name="T58" fmla="*/ 8 w 1260"/>
                  <a:gd name="T59" fmla="*/ 750 h 1260"/>
                  <a:gd name="T60" fmla="*/ 0 w 1260"/>
                  <a:gd name="T61" fmla="*/ 830 h 1260"/>
                  <a:gd name="T62" fmla="*/ 2 w 1260"/>
                  <a:gd name="T63" fmla="*/ 874 h 1260"/>
                  <a:gd name="T64" fmla="*/ 20 w 1260"/>
                  <a:gd name="T65" fmla="*/ 958 h 1260"/>
                  <a:gd name="T66" fmla="*/ 52 w 1260"/>
                  <a:gd name="T67" fmla="*/ 1036 h 1260"/>
                  <a:gd name="T68" fmla="*/ 98 w 1260"/>
                  <a:gd name="T69" fmla="*/ 1104 h 1260"/>
                  <a:gd name="T70" fmla="*/ 156 w 1260"/>
                  <a:gd name="T71" fmla="*/ 1162 h 1260"/>
                  <a:gd name="T72" fmla="*/ 226 w 1260"/>
                  <a:gd name="T73" fmla="*/ 1208 h 1260"/>
                  <a:gd name="T74" fmla="*/ 302 w 1260"/>
                  <a:gd name="T75" fmla="*/ 1240 h 1260"/>
                  <a:gd name="T76" fmla="*/ 386 w 1260"/>
                  <a:gd name="T77" fmla="*/ 1258 h 1260"/>
                  <a:gd name="T78" fmla="*/ 430 w 1260"/>
                  <a:gd name="T79" fmla="*/ 1260 h 1260"/>
                  <a:gd name="T80" fmla="*/ 504 w 1260"/>
                  <a:gd name="T81" fmla="*/ 1254 h 1260"/>
                  <a:gd name="T82" fmla="*/ 576 w 1260"/>
                  <a:gd name="T83" fmla="*/ 1234 h 1260"/>
                  <a:gd name="T84" fmla="*/ 684 w 1260"/>
                  <a:gd name="T85" fmla="*/ 1234 h 1260"/>
                  <a:gd name="T86" fmla="*/ 754 w 1260"/>
                  <a:gd name="T87" fmla="*/ 1254 h 1260"/>
                  <a:gd name="T88" fmla="*/ 830 w 1260"/>
                  <a:gd name="T89" fmla="*/ 1260 h 1260"/>
                  <a:gd name="T90" fmla="*/ 874 w 1260"/>
                  <a:gd name="T91" fmla="*/ 1258 h 1260"/>
                  <a:gd name="T92" fmla="*/ 958 w 1260"/>
                  <a:gd name="T93" fmla="*/ 1240 h 1260"/>
                  <a:gd name="T94" fmla="*/ 1034 w 1260"/>
                  <a:gd name="T95" fmla="*/ 1208 h 1260"/>
                  <a:gd name="T96" fmla="*/ 1104 w 1260"/>
                  <a:gd name="T97" fmla="*/ 1162 h 1260"/>
                  <a:gd name="T98" fmla="*/ 1162 w 1260"/>
                  <a:gd name="T99" fmla="*/ 1104 h 1260"/>
                  <a:gd name="T100" fmla="*/ 1208 w 1260"/>
                  <a:gd name="T101" fmla="*/ 1036 h 1260"/>
                  <a:gd name="T102" fmla="*/ 1240 w 1260"/>
                  <a:gd name="T103" fmla="*/ 958 h 1260"/>
                  <a:gd name="T104" fmla="*/ 1258 w 1260"/>
                  <a:gd name="T105" fmla="*/ 874 h 1260"/>
                  <a:gd name="T106" fmla="*/ 1260 w 1260"/>
                  <a:gd name="T107" fmla="*/ 830 h 1260"/>
                  <a:gd name="T108" fmla="*/ 1252 w 1260"/>
                  <a:gd name="T109" fmla="*/ 746 h 1260"/>
                  <a:gd name="T110" fmla="*/ 1228 w 1260"/>
                  <a:gd name="T111" fmla="*/ 66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0" h="1260">
                    <a:moveTo>
                      <a:pt x="1228" y="592"/>
                    </a:moveTo>
                    <a:lnTo>
                      <a:pt x="1228" y="592"/>
                    </a:lnTo>
                    <a:lnTo>
                      <a:pt x="1242" y="554"/>
                    </a:lnTo>
                    <a:lnTo>
                      <a:pt x="1252" y="514"/>
                    </a:lnTo>
                    <a:lnTo>
                      <a:pt x="1258" y="472"/>
                    </a:lnTo>
                    <a:lnTo>
                      <a:pt x="1260" y="430"/>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830" y="0"/>
                    </a:lnTo>
                    <a:lnTo>
                      <a:pt x="792" y="2"/>
                    </a:lnTo>
                    <a:lnTo>
                      <a:pt x="756" y="8"/>
                    </a:lnTo>
                    <a:lnTo>
                      <a:pt x="720" y="16"/>
                    </a:lnTo>
                    <a:lnTo>
                      <a:pt x="684" y="26"/>
                    </a:lnTo>
                    <a:lnTo>
                      <a:pt x="576" y="26"/>
                    </a:lnTo>
                    <a:lnTo>
                      <a:pt x="576" y="26"/>
                    </a:lnTo>
                    <a:lnTo>
                      <a:pt x="540" y="16"/>
                    </a:lnTo>
                    <a:lnTo>
                      <a:pt x="504" y="8"/>
                    </a:lnTo>
                    <a:lnTo>
                      <a:pt x="468" y="2"/>
                    </a:lnTo>
                    <a:lnTo>
                      <a:pt x="430" y="0"/>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0" y="430"/>
                    </a:lnTo>
                    <a:lnTo>
                      <a:pt x="2" y="470"/>
                    </a:lnTo>
                    <a:lnTo>
                      <a:pt x="8" y="510"/>
                    </a:lnTo>
                    <a:lnTo>
                      <a:pt x="16" y="548"/>
                    </a:lnTo>
                    <a:lnTo>
                      <a:pt x="28" y="584"/>
                    </a:lnTo>
                    <a:lnTo>
                      <a:pt x="28" y="676"/>
                    </a:lnTo>
                    <a:lnTo>
                      <a:pt x="28" y="676"/>
                    </a:lnTo>
                    <a:lnTo>
                      <a:pt x="16" y="712"/>
                    </a:lnTo>
                    <a:lnTo>
                      <a:pt x="8" y="750"/>
                    </a:lnTo>
                    <a:lnTo>
                      <a:pt x="2" y="790"/>
                    </a:lnTo>
                    <a:lnTo>
                      <a:pt x="0" y="83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30" y="1260"/>
                    </a:lnTo>
                    <a:lnTo>
                      <a:pt x="468" y="1258"/>
                    </a:lnTo>
                    <a:lnTo>
                      <a:pt x="504" y="1254"/>
                    </a:lnTo>
                    <a:lnTo>
                      <a:pt x="540" y="1246"/>
                    </a:lnTo>
                    <a:lnTo>
                      <a:pt x="576" y="1234"/>
                    </a:lnTo>
                    <a:lnTo>
                      <a:pt x="684" y="1234"/>
                    </a:lnTo>
                    <a:lnTo>
                      <a:pt x="684" y="1234"/>
                    </a:lnTo>
                    <a:lnTo>
                      <a:pt x="718" y="1246"/>
                    </a:lnTo>
                    <a:lnTo>
                      <a:pt x="754" y="1254"/>
                    </a:lnTo>
                    <a:lnTo>
                      <a:pt x="792" y="1258"/>
                    </a:lnTo>
                    <a:lnTo>
                      <a:pt x="830" y="1260"/>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60" y="830"/>
                    </a:lnTo>
                    <a:lnTo>
                      <a:pt x="1258" y="788"/>
                    </a:lnTo>
                    <a:lnTo>
                      <a:pt x="1252" y="746"/>
                    </a:lnTo>
                    <a:lnTo>
                      <a:pt x="1242" y="706"/>
                    </a:lnTo>
                    <a:lnTo>
                      <a:pt x="1228" y="668"/>
                    </a:lnTo>
                    <a:lnTo>
                      <a:pt x="1228" y="592"/>
                    </a:lnTo>
                    <a:close/>
                  </a:path>
                </a:pathLst>
              </a:custGeom>
              <a:noFill/>
              <a:ln w="101600" cap="flat" cmpd="sng">
                <a:solidFill>
                  <a:srgbClr val="0070C0"/>
                </a:solidFill>
                <a:prstDash val="solid"/>
                <a:round/>
                <a:headEnd type="none" w="med" len="med"/>
                <a:tailEnd type="none" w="med" len="med"/>
              </a:ln>
              <a:effectLst/>
            </p:spPr>
            <p:txBody>
              <a:bodyPr>
                <a:normAutofit/>
              </a:bodyPr>
              <a:lstStyle/>
              <a:p>
                <a:endParaRPr lang="zh-CN" altLang="en-US" sz="1350">
                  <a:solidFill>
                    <a:schemeClr val="tx1"/>
                  </a:solidFill>
                  <a:sym typeface="Arial" panose="020B0604020202020204" pitchFamily="34" charset="0"/>
                </a:endParaRPr>
              </a:p>
            </p:txBody>
          </p:sp>
          <p:grpSp>
            <p:nvGrpSpPr>
              <p:cNvPr id="16" name="Group 138"/>
              <p:cNvGrpSpPr/>
              <p:nvPr/>
            </p:nvGrpSpPr>
            <p:grpSpPr bwMode="auto">
              <a:xfrm rot="13500000">
                <a:off x="4396849" y="2028281"/>
                <a:ext cx="244475" cy="244475"/>
                <a:chOff x="1661" y="2750"/>
                <a:chExt cx="250" cy="250"/>
              </a:xfrm>
            </p:grpSpPr>
            <p:sp>
              <p:nvSpPr>
                <p:cNvPr id="17" name="Oval 139"/>
                <p:cNvSpPr>
                  <a:spLocks noChangeArrowheads="1"/>
                </p:cNvSpPr>
                <p:nvPr>
                  <p:custDataLst>
                    <p:tags r:id="rId6"/>
                  </p:custDataLst>
                </p:nvPr>
              </p:nvSpPr>
              <p:spPr bwMode="auto">
                <a:xfrm>
                  <a:off x="1661" y="2750"/>
                  <a:ext cx="250" cy="250"/>
                </a:xfrm>
                <a:prstGeom prst="ellipse">
                  <a:avLst/>
                </a:prstGeom>
                <a:solidFill>
                  <a:schemeClr val="accent2"/>
                </a:solidFill>
                <a:ln>
                  <a:noFill/>
                </a:ln>
                <a:extLst>
                  <a:ext uri="{91240B29-F687-4F45-9708-019B960494DF}">
                    <a14:hiddenLine xmlns:a14="http://schemas.microsoft.com/office/drawing/2010/main" w="101600">
                      <a:solidFill>
                        <a:srgbClr val="000000"/>
                      </a:solidFill>
                      <a:round/>
                    </a14:hiddenLine>
                  </a:ext>
                </a:extLst>
              </p:spPr>
              <p:txBody>
                <a:bodyPr vert="eaVert" wrap="none" anchor="ctr">
                  <a:normAutofit/>
                </a:bodyPr>
                <a:lstStyle>
                  <a:lvl1pPr algn="l">
                    <a:defRPr>
                      <a:solidFill>
                        <a:schemeClr val="tx1"/>
                      </a:solidFill>
                      <a:latin typeface="Malgun Gothic" panose="020B0503020000020004" pitchFamily="34" charset="-127"/>
                      <a:ea typeface="Malgun Gothic" panose="020B0503020000020004" pitchFamily="34" charset="-127"/>
                    </a:defRPr>
                  </a:lvl1pPr>
                  <a:lvl2pPr marL="742950" indent="-285750" algn="l">
                    <a:defRPr>
                      <a:solidFill>
                        <a:schemeClr val="tx1"/>
                      </a:solidFill>
                      <a:latin typeface="Malgun Gothic" panose="020B0503020000020004" pitchFamily="34" charset="-127"/>
                      <a:ea typeface="Malgun Gothic" panose="020B0503020000020004" pitchFamily="34" charset="-127"/>
                    </a:defRPr>
                  </a:lvl2pPr>
                  <a:lvl3pPr marL="1143000" indent="-228600" algn="l">
                    <a:defRPr>
                      <a:solidFill>
                        <a:schemeClr val="tx1"/>
                      </a:solidFill>
                      <a:latin typeface="Malgun Gothic" panose="020B0503020000020004" pitchFamily="34" charset="-127"/>
                      <a:ea typeface="Malgun Gothic" panose="020B0503020000020004" pitchFamily="34" charset="-127"/>
                    </a:defRPr>
                  </a:lvl3pPr>
                  <a:lvl4pPr marL="1600200" indent="-228600" algn="l">
                    <a:defRPr>
                      <a:solidFill>
                        <a:schemeClr val="tx1"/>
                      </a:solidFill>
                      <a:latin typeface="Malgun Gothic" panose="020B0503020000020004" pitchFamily="34" charset="-127"/>
                      <a:ea typeface="Malgun Gothic" panose="020B0503020000020004" pitchFamily="34" charset="-127"/>
                    </a:defRPr>
                  </a:lvl4pPr>
                  <a:lvl5pPr marL="2057400" indent="-228600" algn="l">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pPr algn="ctr"/>
                  <a:endParaRPr lang="ko-KR" altLang="ko-KR" sz="1350">
                    <a:solidFill>
                      <a:schemeClr val="tx1"/>
                    </a:solidFill>
                    <a:latin typeface="+mn-lt"/>
                    <a:ea typeface="+mn-ea"/>
                    <a:sym typeface="Arial" panose="020B0604020202020204" pitchFamily="34" charset="0"/>
                  </a:endParaRPr>
                </a:p>
              </p:txBody>
            </p:sp>
            <p:sp>
              <p:nvSpPr>
                <p:cNvPr id="22" name="Oval 140"/>
                <p:cNvSpPr>
                  <a:spLocks noChangeArrowheads="1"/>
                </p:cNvSpPr>
                <p:nvPr>
                  <p:custDataLst>
                    <p:tags r:id="rId7"/>
                  </p:custDataLst>
                </p:nvPr>
              </p:nvSpPr>
              <p:spPr bwMode="auto">
                <a:xfrm>
                  <a:off x="1729" y="2818"/>
                  <a:ext cx="114" cy="114"/>
                </a:xfrm>
                <a:prstGeom prst="ellipse">
                  <a:avLst/>
                </a:prstGeom>
                <a:solidFill>
                  <a:schemeClr val="bg1"/>
                </a:solidFill>
                <a:ln>
                  <a:noFill/>
                </a:ln>
                <a:extLst>
                  <a:ext uri="{91240B29-F687-4F45-9708-019B960494DF}">
                    <a14:hiddenLine xmlns:a14="http://schemas.microsoft.com/office/drawing/2010/main" w="101600">
                      <a:solidFill>
                        <a:srgbClr val="000000"/>
                      </a:solidFill>
                      <a:round/>
                    </a14:hiddenLine>
                  </a:ext>
                </a:extLst>
              </p:spPr>
              <p:txBody>
                <a:bodyPr vert="eaVert" wrap="none" anchor="ctr">
                  <a:normAutofit/>
                </a:bodyPr>
                <a:lstStyle>
                  <a:lvl1pPr algn="l">
                    <a:defRPr>
                      <a:solidFill>
                        <a:schemeClr val="tx1"/>
                      </a:solidFill>
                      <a:latin typeface="Malgun Gothic" panose="020B0503020000020004" pitchFamily="34" charset="-127"/>
                      <a:ea typeface="Malgun Gothic" panose="020B0503020000020004" pitchFamily="34" charset="-127"/>
                    </a:defRPr>
                  </a:lvl1pPr>
                  <a:lvl2pPr marL="742950" indent="-285750" algn="l">
                    <a:defRPr>
                      <a:solidFill>
                        <a:schemeClr val="tx1"/>
                      </a:solidFill>
                      <a:latin typeface="Malgun Gothic" panose="020B0503020000020004" pitchFamily="34" charset="-127"/>
                      <a:ea typeface="Malgun Gothic" panose="020B0503020000020004" pitchFamily="34" charset="-127"/>
                    </a:defRPr>
                  </a:lvl2pPr>
                  <a:lvl3pPr marL="1143000" indent="-228600" algn="l">
                    <a:defRPr>
                      <a:solidFill>
                        <a:schemeClr val="tx1"/>
                      </a:solidFill>
                      <a:latin typeface="Malgun Gothic" panose="020B0503020000020004" pitchFamily="34" charset="-127"/>
                      <a:ea typeface="Malgun Gothic" panose="020B0503020000020004" pitchFamily="34" charset="-127"/>
                    </a:defRPr>
                  </a:lvl3pPr>
                  <a:lvl4pPr marL="1600200" indent="-228600" algn="l">
                    <a:defRPr>
                      <a:solidFill>
                        <a:schemeClr val="tx1"/>
                      </a:solidFill>
                      <a:latin typeface="Malgun Gothic" panose="020B0503020000020004" pitchFamily="34" charset="-127"/>
                      <a:ea typeface="Malgun Gothic" panose="020B0503020000020004" pitchFamily="34" charset="-127"/>
                    </a:defRPr>
                  </a:lvl4pPr>
                  <a:lvl5pPr marL="2057400" indent="-228600" algn="l">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pPr algn="ctr"/>
                  <a:endParaRPr lang="ko-KR" altLang="ko-KR" sz="1350">
                    <a:solidFill>
                      <a:schemeClr val="tx1"/>
                    </a:solidFill>
                    <a:latin typeface="+mn-lt"/>
                    <a:ea typeface="+mn-ea"/>
                    <a:sym typeface="Arial" panose="020B0604020202020204" pitchFamily="34" charset="0"/>
                  </a:endParaRPr>
                </a:p>
              </p:txBody>
            </p:sp>
          </p:grpSp>
          <p:sp>
            <p:nvSpPr>
              <p:cNvPr id="27" name="Line 84"/>
              <p:cNvSpPr>
                <a:spLocks noChangeShapeType="1"/>
              </p:cNvSpPr>
              <p:nvPr>
                <p:custDataLst>
                  <p:tags r:id="rId8"/>
                </p:custDataLst>
              </p:nvPr>
            </p:nvSpPr>
            <p:spPr bwMode="auto">
              <a:xfrm rot="16200000">
                <a:off x="4338905" y="2407915"/>
                <a:ext cx="360363" cy="0"/>
              </a:xfrm>
              <a:prstGeom prst="line">
                <a:avLst/>
              </a:prstGeom>
              <a:noFill/>
              <a:ln w="19050" cap="rnd">
                <a:solidFill>
                  <a:schemeClr val="accent2"/>
                </a:solidFill>
                <a:prstDash val="sysDot"/>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endParaRPr lang="zh-CN" altLang="en-US" sz="1350">
                  <a:solidFill>
                    <a:schemeClr val="accent2"/>
                  </a:solidFill>
                  <a:sym typeface="Arial" panose="020B0604020202020204" pitchFamily="34" charset="0"/>
                </a:endParaRPr>
              </a:p>
            </p:txBody>
          </p:sp>
          <p:sp>
            <p:nvSpPr>
              <p:cNvPr id="28" name="文本框 274"/>
              <p:cNvSpPr txBox="1"/>
              <p:nvPr>
                <p:custDataLst>
                  <p:tags r:id="rId9"/>
                </p:custDataLst>
              </p:nvPr>
            </p:nvSpPr>
            <p:spPr>
              <a:xfrm>
                <a:off x="3947984" y="1246511"/>
                <a:ext cx="1142080" cy="760277"/>
              </a:xfrm>
              <a:prstGeom prst="rect">
                <a:avLst/>
              </a:prstGeom>
              <a:noFill/>
            </p:spPr>
            <p:txBody>
              <a:bodyPr wrap="square" rtlCol="0">
                <a:normAutofit/>
              </a:bodyPr>
              <a:lstStyle/>
              <a:p>
                <a:pPr algn="ctr">
                  <a:buClrTx/>
                  <a:buSzTx/>
                  <a:buFontTx/>
                </a:pPr>
                <a:r>
                  <a:rPr lang="zh-CN" altLang="en-US" sz="2400" b="1" dirty="0">
                    <a:solidFill>
                      <a:schemeClr val="tx1"/>
                    </a:solidFill>
                    <a:latin typeface="微软雅黑" panose="020B0503020204020204" pitchFamily="34" charset="-122"/>
                    <a:ea typeface="微软雅黑" panose="020B0503020204020204" pitchFamily="34" charset="-122"/>
                    <a:sym typeface="Arial" panose="020B0604020202020204" pitchFamily="34" charset="0"/>
                  </a:rPr>
                  <a:t>政府</a:t>
                </a:r>
                <a:endParaRPr lang="zh-CN" altLang="en-US" sz="2400" b="1"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29" name="组合 287"/>
            <p:cNvGrpSpPr/>
            <p:nvPr>
              <p:custDataLst>
                <p:tags r:id="rId10"/>
              </p:custDataLst>
            </p:nvPr>
          </p:nvGrpSpPr>
          <p:grpSpPr>
            <a:xfrm>
              <a:off x="1784" y="5088"/>
              <a:ext cx="2124" cy="1757"/>
              <a:chOff x="2519363" y="4119380"/>
              <a:chExt cx="1632533" cy="1350352"/>
            </a:xfrm>
          </p:grpSpPr>
          <p:sp>
            <p:nvSpPr>
              <p:cNvPr id="30" name="Freeform 60"/>
              <p:cNvSpPr/>
              <p:nvPr>
                <p:custDataLst>
                  <p:tags r:id="rId11"/>
                </p:custDataLst>
              </p:nvPr>
            </p:nvSpPr>
            <p:spPr bwMode="auto">
              <a:xfrm rot="18900000">
                <a:off x="2519363" y="4221957"/>
                <a:ext cx="1247775" cy="1247775"/>
              </a:xfrm>
              <a:custGeom>
                <a:avLst/>
                <a:gdLst>
                  <a:gd name="T0" fmla="*/ 1228 w 1260"/>
                  <a:gd name="T1" fmla="*/ 592 h 1260"/>
                  <a:gd name="T2" fmla="*/ 1252 w 1260"/>
                  <a:gd name="T3" fmla="*/ 514 h 1260"/>
                  <a:gd name="T4" fmla="*/ 1260 w 1260"/>
                  <a:gd name="T5" fmla="*/ 430 h 1260"/>
                  <a:gd name="T6" fmla="*/ 1258 w 1260"/>
                  <a:gd name="T7" fmla="*/ 386 h 1260"/>
                  <a:gd name="T8" fmla="*/ 1240 w 1260"/>
                  <a:gd name="T9" fmla="*/ 302 h 1260"/>
                  <a:gd name="T10" fmla="*/ 1208 w 1260"/>
                  <a:gd name="T11" fmla="*/ 226 h 1260"/>
                  <a:gd name="T12" fmla="*/ 1162 w 1260"/>
                  <a:gd name="T13" fmla="*/ 158 h 1260"/>
                  <a:gd name="T14" fmla="*/ 1104 w 1260"/>
                  <a:gd name="T15" fmla="*/ 98 h 1260"/>
                  <a:gd name="T16" fmla="*/ 1034 w 1260"/>
                  <a:gd name="T17" fmla="*/ 52 h 1260"/>
                  <a:gd name="T18" fmla="*/ 958 w 1260"/>
                  <a:gd name="T19" fmla="*/ 20 h 1260"/>
                  <a:gd name="T20" fmla="*/ 874 w 1260"/>
                  <a:gd name="T21" fmla="*/ 2 h 1260"/>
                  <a:gd name="T22" fmla="*/ 830 w 1260"/>
                  <a:gd name="T23" fmla="*/ 0 h 1260"/>
                  <a:gd name="T24" fmla="*/ 756 w 1260"/>
                  <a:gd name="T25" fmla="*/ 8 h 1260"/>
                  <a:gd name="T26" fmla="*/ 684 w 1260"/>
                  <a:gd name="T27" fmla="*/ 26 h 1260"/>
                  <a:gd name="T28" fmla="*/ 576 w 1260"/>
                  <a:gd name="T29" fmla="*/ 26 h 1260"/>
                  <a:gd name="T30" fmla="*/ 504 w 1260"/>
                  <a:gd name="T31" fmla="*/ 8 h 1260"/>
                  <a:gd name="T32" fmla="*/ 430 w 1260"/>
                  <a:gd name="T33" fmla="*/ 0 h 1260"/>
                  <a:gd name="T34" fmla="*/ 386 w 1260"/>
                  <a:gd name="T35" fmla="*/ 2 h 1260"/>
                  <a:gd name="T36" fmla="*/ 302 w 1260"/>
                  <a:gd name="T37" fmla="*/ 20 h 1260"/>
                  <a:gd name="T38" fmla="*/ 226 w 1260"/>
                  <a:gd name="T39" fmla="*/ 52 h 1260"/>
                  <a:gd name="T40" fmla="*/ 156 w 1260"/>
                  <a:gd name="T41" fmla="*/ 98 h 1260"/>
                  <a:gd name="T42" fmla="*/ 98 w 1260"/>
                  <a:gd name="T43" fmla="*/ 158 h 1260"/>
                  <a:gd name="T44" fmla="*/ 52 w 1260"/>
                  <a:gd name="T45" fmla="*/ 226 h 1260"/>
                  <a:gd name="T46" fmla="*/ 20 w 1260"/>
                  <a:gd name="T47" fmla="*/ 302 h 1260"/>
                  <a:gd name="T48" fmla="*/ 2 w 1260"/>
                  <a:gd name="T49" fmla="*/ 386 h 1260"/>
                  <a:gd name="T50" fmla="*/ 0 w 1260"/>
                  <a:gd name="T51" fmla="*/ 430 h 1260"/>
                  <a:gd name="T52" fmla="*/ 8 w 1260"/>
                  <a:gd name="T53" fmla="*/ 510 h 1260"/>
                  <a:gd name="T54" fmla="*/ 28 w 1260"/>
                  <a:gd name="T55" fmla="*/ 584 h 1260"/>
                  <a:gd name="T56" fmla="*/ 28 w 1260"/>
                  <a:gd name="T57" fmla="*/ 676 h 1260"/>
                  <a:gd name="T58" fmla="*/ 8 w 1260"/>
                  <a:gd name="T59" fmla="*/ 750 h 1260"/>
                  <a:gd name="T60" fmla="*/ 0 w 1260"/>
                  <a:gd name="T61" fmla="*/ 830 h 1260"/>
                  <a:gd name="T62" fmla="*/ 2 w 1260"/>
                  <a:gd name="T63" fmla="*/ 874 h 1260"/>
                  <a:gd name="T64" fmla="*/ 20 w 1260"/>
                  <a:gd name="T65" fmla="*/ 958 h 1260"/>
                  <a:gd name="T66" fmla="*/ 52 w 1260"/>
                  <a:gd name="T67" fmla="*/ 1036 h 1260"/>
                  <a:gd name="T68" fmla="*/ 98 w 1260"/>
                  <a:gd name="T69" fmla="*/ 1104 h 1260"/>
                  <a:gd name="T70" fmla="*/ 156 w 1260"/>
                  <a:gd name="T71" fmla="*/ 1162 h 1260"/>
                  <a:gd name="T72" fmla="*/ 226 w 1260"/>
                  <a:gd name="T73" fmla="*/ 1208 h 1260"/>
                  <a:gd name="T74" fmla="*/ 302 w 1260"/>
                  <a:gd name="T75" fmla="*/ 1240 h 1260"/>
                  <a:gd name="T76" fmla="*/ 386 w 1260"/>
                  <a:gd name="T77" fmla="*/ 1258 h 1260"/>
                  <a:gd name="T78" fmla="*/ 430 w 1260"/>
                  <a:gd name="T79" fmla="*/ 1260 h 1260"/>
                  <a:gd name="T80" fmla="*/ 504 w 1260"/>
                  <a:gd name="T81" fmla="*/ 1254 h 1260"/>
                  <a:gd name="T82" fmla="*/ 576 w 1260"/>
                  <a:gd name="T83" fmla="*/ 1234 h 1260"/>
                  <a:gd name="T84" fmla="*/ 684 w 1260"/>
                  <a:gd name="T85" fmla="*/ 1234 h 1260"/>
                  <a:gd name="T86" fmla="*/ 754 w 1260"/>
                  <a:gd name="T87" fmla="*/ 1254 h 1260"/>
                  <a:gd name="T88" fmla="*/ 830 w 1260"/>
                  <a:gd name="T89" fmla="*/ 1260 h 1260"/>
                  <a:gd name="T90" fmla="*/ 874 w 1260"/>
                  <a:gd name="T91" fmla="*/ 1258 h 1260"/>
                  <a:gd name="T92" fmla="*/ 958 w 1260"/>
                  <a:gd name="T93" fmla="*/ 1240 h 1260"/>
                  <a:gd name="T94" fmla="*/ 1034 w 1260"/>
                  <a:gd name="T95" fmla="*/ 1208 h 1260"/>
                  <a:gd name="T96" fmla="*/ 1104 w 1260"/>
                  <a:gd name="T97" fmla="*/ 1162 h 1260"/>
                  <a:gd name="T98" fmla="*/ 1162 w 1260"/>
                  <a:gd name="T99" fmla="*/ 1104 h 1260"/>
                  <a:gd name="T100" fmla="*/ 1208 w 1260"/>
                  <a:gd name="T101" fmla="*/ 1036 h 1260"/>
                  <a:gd name="T102" fmla="*/ 1240 w 1260"/>
                  <a:gd name="T103" fmla="*/ 958 h 1260"/>
                  <a:gd name="T104" fmla="*/ 1258 w 1260"/>
                  <a:gd name="T105" fmla="*/ 874 h 1260"/>
                  <a:gd name="T106" fmla="*/ 1260 w 1260"/>
                  <a:gd name="T107" fmla="*/ 830 h 1260"/>
                  <a:gd name="T108" fmla="*/ 1252 w 1260"/>
                  <a:gd name="T109" fmla="*/ 746 h 1260"/>
                  <a:gd name="T110" fmla="*/ 1228 w 1260"/>
                  <a:gd name="T111" fmla="*/ 66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0" h="1260">
                    <a:moveTo>
                      <a:pt x="1228" y="592"/>
                    </a:moveTo>
                    <a:lnTo>
                      <a:pt x="1228" y="592"/>
                    </a:lnTo>
                    <a:lnTo>
                      <a:pt x="1242" y="554"/>
                    </a:lnTo>
                    <a:lnTo>
                      <a:pt x="1252" y="514"/>
                    </a:lnTo>
                    <a:lnTo>
                      <a:pt x="1258" y="472"/>
                    </a:lnTo>
                    <a:lnTo>
                      <a:pt x="1260" y="430"/>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830" y="0"/>
                    </a:lnTo>
                    <a:lnTo>
                      <a:pt x="792" y="2"/>
                    </a:lnTo>
                    <a:lnTo>
                      <a:pt x="756" y="8"/>
                    </a:lnTo>
                    <a:lnTo>
                      <a:pt x="720" y="16"/>
                    </a:lnTo>
                    <a:lnTo>
                      <a:pt x="684" y="26"/>
                    </a:lnTo>
                    <a:lnTo>
                      <a:pt x="576" y="26"/>
                    </a:lnTo>
                    <a:lnTo>
                      <a:pt x="576" y="26"/>
                    </a:lnTo>
                    <a:lnTo>
                      <a:pt x="540" y="16"/>
                    </a:lnTo>
                    <a:lnTo>
                      <a:pt x="504" y="8"/>
                    </a:lnTo>
                    <a:lnTo>
                      <a:pt x="468" y="2"/>
                    </a:lnTo>
                    <a:lnTo>
                      <a:pt x="430" y="0"/>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0" y="430"/>
                    </a:lnTo>
                    <a:lnTo>
                      <a:pt x="2" y="470"/>
                    </a:lnTo>
                    <a:lnTo>
                      <a:pt x="8" y="510"/>
                    </a:lnTo>
                    <a:lnTo>
                      <a:pt x="16" y="548"/>
                    </a:lnTo>
                    <a:lnTo>
                      <a:pt x="28" y="584"/>
                    </a:lnTo>
                    <a:lnTo>
                      <a:pt x="28" y="676"/>
                    </a:lnTo>
                    <a:lnTo>
                      <a:pt x="28" y="676"/>
                    </a:lnTo>
                    <a:lnTo>
                      <a:pt x="16" y="712"/>
                    </a:lnTo>
                    <a:lnTo>
                      <a:pt x="8" y="750"/>
                    </a:lnTo>
                    <a:lnTo>
                      <a:pt x="2" y="790"/>
                    </a:lnTo>
                    <a:lnTo>
                      <a:pt x="0" y="83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30" y="1260"/>
                    </a:lnTo>
                    <a:lnTo>
                      <a:pt x="468" y="1258"/>
                    </a:lnTo>
                    <a:lnTo>
                      <a:pt x="504" y="1254"/>
                    </a:lnTo>
                    <a:lnTo>
                      <a:pt x="540" y="1246"/>
                    </a:lnTo>
                    <a:lnTo>
                      <a:pt x="576" y="1234"/>
                    </a:lnTo>
                    <a:lnTo>
                      <a:pt x="684" y="1234"/>
                    </a:lnTo>
                    <a:lnTo>
                      <a:pt x="684" y="1234"/>
                    </a:lnTo>
                    <a:lnTo>
                      <a:pt x="718" y="1246"/>
                    </a:lnTo>
                    <a:lnTo>
                      <a:pt x="754" y="1254"/>
                    </a:lnTo>
                    <a:lnTo>
                      <a:pt x="792" y="1258"/>
                    </a:lnTo>
                    <a:lnTo>
                      <a:pt x="830" y="1260"/>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60" y="830"/>
                    </a:lnTo>
                    <a:lnTo>
                      <a:pt x="1258" y="788"/>
                    </a:lnTo>
                    <a:lnTo>
                      <a:pt x="1252" y="746"/>
                    </a:lnTo>
                    <a:lnTo>
                      <a:pt x="1242" y="706"/>
                    </a:lnTo>
                    <a:lnTo>
                      <a:pt x="1228" y="668"/>
                    </a:lnTo>
                    <a:lnTo>
                      <a:pt x="1228" y="592"/>
                    </a:lnTo>
                    <a:close/>
                  </a:path>
                </a:pathLst>
              </a:custGeom>
              <a:noFill/>
              <a:ln w="101600" cap="flat" cmpd="sng">
                <a:solidFill>
                  <a:srgbClr val="0070C0"/>
                </a:solidFill>
                <a:prstDash val="solid"/>
                <a:round/>
                <a:headEnd type="none" w="med" len="med"/>
                <a:tailEnd type="none" w="med" len="med"/>
              </a:ln>
              <a:effectLst/>
            </p:spPr>
            <p:txBody>
              <a:bodyPr>
                <a:normAutofit/>
              </a:bodyPr>
              <a:lstStyle/>
              <a:p>
                <a:endParaRPr lang="zh-CN" altLang="en-US" sz="1350">
                  <a:solidFill>
                    <a:schemeClr val="tx1"/>
                  </a:solidFill>
                  <a:sym typeface="Arial" panose="020B0604020202020204" pitchFamily="34" charset="0"/>
                </a:endParaRPr>
              </a:p>
            </p:txBody>
          </p:sp>
          <p:grpSp>
            <p:nvGrpSpPr>
              <p:cNvPr id="31" name="Group 85"/>
              <p:cNvGrpSpPr/>
              <p:nvPr/>
            </p:nvGrpSpPr>
            <p:grpSpPr bwMode="auto">
              <a:xfrm rot="8100000">
                <a:off x="3450221" y="4119380"/>
                <a:ext cx="701675" cy="457200"/>
                <a:chOff x="3569" y="2917"/>
                <a:chExt cx="442" cy="288"/>
              </a:xfrm>
            </p:grpSpPr>
            <p:grpSp>
              <p:nvGrpSpPr>
                <p:cNvPr id="32" name="Group 138"/>
                <p:cNvGrpSpPr/>
                <p:nvPr/>
              </p:nvGrpSpPr>
              <p:grpSpPr bwMode="auto">
                <a:xfrm>
                  <a:off x="3857" y="3051"/>
                  <a:ext cx="154" cy="154"/>
                  <a:chOff x="1661" y="2750"/>
                  <a:chExt cx="250" cy="250"/>
                </a:xfrm>
              </p:grpSpPr>
              <p:sp>
                <p:nvSpPr>
                  <p:cNvPr id="33" name="Oval 139"/>
                  <p:cNvSpPr>
                    <a:spLocks noChangeArrowheads="1"/>
                  </p:cNvSpPr>
                  <p:nvPr>
                    <p:custDataLst>
                      <p:tags r:id="rId12"/>
                    </p:custDataLst>
                  </p:nvPr>
                </p:nvSpPr>
                <p:spPr bwMode="auto">
                  <a:xfrm>
                    <a:off x="1661" y="2750"/>
                    <a:ext cx="250" cy="250"/>
                  </a:xfrm>
                  <a:prstGeom prst="ellipse">
                    <a:avLst/>
                  </a:prstGeom>
                  <a:solidFill>
                    <a:schemeClr val="accent2"/>
                  </a:solidFill>
                  <a:ln>
                    <a:noFill/>
                  </a:ln>
                  <a:effectLst/>
                  <a:extLst>
                    <a:ext uri="{91240B29-F687-4F45-9708-019B960494DF}">
                      <a14:hiddenLine xmlns:a14="http://schemas.microsoft.com/office/drawing/2010/main" w="1016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wrap="none" anchor="ctr">
                    <a:normAutofit/>
                  </a:bodyPr>
                  <a:lstStyle>
                    <a:lvl1pPr algn="l">
                      <a:defRPr>
                        <a:solidFill>
                          <a:schemeClr val="tx1"/>
                        </a:solidFill>
                        <a:latin typeface="Malgun Gothic" panose="020B0503020000020004" pitchFamily="34" charset="-127"/>
                        <a:ea typeface="Malgun Gothic" panose="020B0503020000020004" pitchFamily="34" charset="-127"/>
                      </a:defRPr>
                    </a:lvl1pPr>
                    <a:lvl2pPr marL="742950" indent="-285750" algn="l">
                      <a:defRPr>
                        <a:solidFill>
                          <a:schemeClr val="tx1"/>
                        </a:solidFill>
                        <a:latin typeface="Malgun Gothic" panose="020B0503020000020004" pitchFamily="34" charset="-127"/>
                        <a:ea typeface="Malgun Gothic" panose="020B0503020000020004" pitchFamily="34" charset="-127"/>
                      </a:defRPr>
                    </a:lvl2pPr>
                    <a:lvl3pPr marL="1143000" indent="-228600" algn="l">
                      <a:defRPr>
                        <a:solidFill>
                          <a:schemeClr val="tx1"/>
                        </a:solidFill>
                        <a:latin typeface="Malgun Gothic" panose="020B0503020000020004" pitchFamily="34" charset="-127"/>
                        <a:ea typeface="Malgun Gothic" panose="020B0503020000020004" pitchFamily="34" charset="-127"/>
                      </a:defRPr>
                    </a:lvl3pPr>
                    <a:lvl4pPr marL="1600200" indent="-228600" algn="l">
                      <a:defRPr>
                        <a:solidFill>
                          <a:schemeClr val="tx1"/>
                        </a:solidFill>
                        <a:latin typeface="Malgun Gothic" panose="020B0503020000020004" pitchFamily="34" charset="-127"/>
                        <a:ea typeface="Malgun Gothic" panose="020B0503020000020004" pitchFamily="34" charset="-127"/>
                      </a:defRPr>
                    </a:lvl4pPr>
                    <a:lvl5pPr marL="2057400" indent="-228600" algn="l">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pPr algn="ctr"/>
                    <a:endParaRPr lang="ko-KR" altLang="ko-KR" sz="1350">
                      <a:solidFill>
                        <a:schemeClr val="tx1"/>
                      </a:solidFill>
                      <a:latin typeface="+mn-lt"/>
                      <a:ea typeface="+mn-ea"/>
                      <a:sym typeface="Arial" panose="020B0604020202020204" pitchFamily="34" charset="0"/>
                    </a:endParaRPr>
                  </a:p>
                </p:txBody>
              </p:sp>
              <p:sp>
                <p:nvSpPr>
                  <p:cNvPr id="34" name="Oval 140"/>
                  <p:cNvSpPr>
                    <a:spLocks noChangeArrowheads="1"/>
                  </p:cNvSpPr>
                  <p:nvPr>
                    <p:custDataLst>
                      <p:tags r:id="rId13"/>
                    </p:custDataLst>
                  </p:nvPr>
                </p:nvSpPr>
                <p:spPr bwMode="auto">
                  <a:xfrm>
                    <a:off x="1729" y="2818"/>
                    <a:ext cx="114" cy="114"/>
                  </a:xfrm>
                  <a:prstGeom prst="ellipse">
                    <a:avLst/>
                  </a:prstGeom>
                  <a:solidFill>
                    <a:schemeClr val="bg1"/>
                  </a:solidFill>
                  <a:ln>
                    <a:noFill/>
                  </a:ln>
                  <a:extLst>
                    <a:ext uri="{91240B29-F687-4F45-9708-019B960494DF}">
                      <a14:hiddenLine xmlns:a14="http://schemas.microsoft.com/office/drawing/2010/main" w="101600">
                        <a:solidFill>
                          <a:srgbClr val="000000"/>
                        </a:solidFill>
                        <a:round/>
                      </a14:hiddenLine>
                    </a:ext>
                  </a:extLst>
                </p:spPr>
                <p:txBody>
                  <a:bodyPr rot="10800000" wrap="none" anchor="ctr">
                    <a:normAutofit/>
                  </a:bodyPr>
                  <a:lstStyle>
                    <a:lvl1pPr algn="l">
                      <a:defRPr>
                        <a:solidFill>
                          <a:schemeClr val="tx1"/>
                        </a:solidFill>
                        <a:latin typeface="Malgun Gothic" panose="020B0503020000020004" pitchFamily="34" charset="-127"/>
                        <a:ea typeface="Malgun Gothic" panose="020B0503020000020004" pitchFamily="34" charset="-127"/>
                      </a:defRPr>
                    </a:lvl1pPr>
                    <a:lvl2pPr marL="742950" indent="-285750" algn="l">
                      <a:defRPr>
                        <a:solidFill>
                          <a:schemeClr val="tx1"/>
                        </a:solidFill>
                        <a:latin typeface="Malgun Gothic" panose="020B0503020000020004" pitchFamily="34" charset="-127"/>
                        <a:ea typeface="Malgun Gothic" panose="020B0503020000020004" pitchFamily="34" charset="-127"/>
                      </a:defRPr>
                    </a:lvl2pPr>
                    <a:lvl3pPr marL="1143000" indent="-228600" algn="l">
                      <a:defRPr>
                        <a:solidFill>
                          <a:schemeClr val="tx1"/>
                        </a:solidFill>
                        <a:latin typeface="Malgun Gothic" panose="020B0503020000020004" pitchFamily="34" charset="-127"/>
                        <a:ea typeface="Malgun Gothic" panose="020B0503020000020004" pitchFamily="34" charset="-127"/>
                      </a:defRPr>
                    </a:lvl3pPr>
                    <a:lvl4pPr marL="1600200" indent="-228600" algn="l">
                      <a:defRPr>
                        <a:solidFill>
                          <a:schemeClr val="tx1"/>
                        </a:solidFill>
                        <a:latin typeface="Malgun Gothic" panose="020B0503020000020004" pitchFamily="34" charset="-127"/>
                        <a:ea typeface="Malgun Gothic" panose="020B0503020000020004" pitchFamily="34" charset="-127"/>
                      </a:defRPr>
                    </a:lvl4pPr>
                    <a:lvl5pPr marL="2057400" indent="-228600" algn="l">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pPr algn="ctr"/>
                    <a:endParaRPr lang="ko-KR" altLang="ko-KR" sz="1350">
                      <a:solidFill>
                        <a:schemeClr val="tx1"/>
                      </a:solidFill>
                      <a:latin typeface="+mn-lt"/>
                      <a:ea typeface="+mn-ea"/>
                      <a:sym typeface="Arial" panose="020B0604020202020204" pitchFamily="34" charset="0"/>
                    </a:endParaRPr>
                  </a:p>
                </p:txBody>
              </p:sp>
            </p:grpSp>
            <p:sp>
              <p:nvSpPr>
                <p:cNvPr id="35" name="Line 89"/>
                <p:cNvSpPr>
                  <a:spLocks noChangeShapeType="1"/>
                </p:cNvSpPr>
                <p:nvPr>
                  <p:custDataLst>
                    <p:tags r:id="rId14"/>
                  </p:custDataLst>
                </p:nvPr>
              </p:nvSpPr>
              <p:spPr bwMode="auto">
                <a:xfrm>
                  <a:off x="3569" y="2917"/>
                  <a:ext cx="309" cy="204"/>
                </a:xfrm>
                <a:prstGeom prst="line">
                  <a:avLst/>
                </a:prstGeom>
                <a:noFill/>
                <a:ln w="19050" cap="rnd">
                  <a:solidFill>
                    <a:schemeClr val="accent2"/>
                  </a:solidFill>
                  <a:prstDash val="sysDot"/>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endParaRPr lang="zh-CN" altLang="en-US" sz="1350">
                    <a:solidFill>
                      <a:schemeClr val="accent2"/>
                    </a:solidFill>
                    <a:sym typeface="Arial" panose="020B0604020202020204" pitchFamily="34" charset="0"/>
                  </a:endParaRPr>
                </a:p>
              </p:txBody>
            </p:sp>
          </p:grpSp>
          <p:sp>
            <p:nvSpPr>
              <p:cNvPr id="36" name="文本框 276"/>
              <p:cNvSpPr txBox="1"/>
              <p:nvPr>
                <p:custDataLst>
                  <p:tags r:id="rId15"/>
                </p:custDataLst>
              </p:nvPr>
            </p:nvSpPr>
            <p:spPr>
              <a:xfrm>
                <a:off x="2572167" y="4584284"/>
                <a:ext cx="1141807" cy="756282"/>
              </a:xfrm>
              <a:prstGeom prst="rect">
                <a:avLst/>
              </a:prstGeom>
              <a:noFill/>
            </p:spPr>
            <p:txBody>
              <a:bodyPr wrap="square" rtlCol="0">
                <a:normAutofit/>
              </a:bodyPr>
              <a:lstStyle/>
              <a:p>
                <a:pPr algn="ctr">
                  <a:buClrTx/>
                  <a:buSzTx/>
                  <a:buFontTx/>
                </a:pPr>
                <a:r>
                  <a:rPr lang="zh-CN" altLang="en-US" sz="2400" b="1" dirty="0">
                    <a:solidFill>
                      <a:schemeClr val="tx1"/>
                    </a:solidFill>
                    <a:latin typeface="微软雅黑" panose="020B0503020204020204" pitchFamily="34" charset="-122"/>
                    <a:ea typeface="微软雅黑" panose="020B0503020204020204" pitchFamily="34" charset="-122"/>
                    <a:sym typeface="Arial" panose="020B0604020202020204" pitchFamily="34" charset="0"/>
                  </a:rPr>
                  <a:t>企业</a:t>
                </a:r>
                <a:endParaRPr lang="zh-CN" altLang="en-US" sz="2400" b="1"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37" name="组合 282"/>
            <p:cNvGrpSpPr/>
            <p:nvPr>
              <p:custDataLst>
                <p:tags r:id="rId16"/>
              </p:custDataLst>
            </p:nvPr>
          </p:nvGrpSpPr>
          <p:grpSpPr>
            <a:xfrm>
              <a:off x="6479" y="4843"/>
              <a:ext cx="1921" cy="2004"/>
              <a:chOff x="5163770" y="3929840"/>
              <a:chExt cx="1476743" cy="1539892"/>
            </a:xfrm>
          </p:grpSpPr>
          <p:sp>
            <p:nvSpPr>
              <p:cNvPr id="38" name="Freeform 51"/>
              <p:cNvSpPr/>
              <p:nvPr>
                <p:custDataLst>
                  <p:tags r:id="rId17"/>
                </p:custDataLst>
              </p:nvPr>
            </p:nvSpPr>
            <p:spPr bwMode="auto">
              <a:xfrm rot="18900000">
                <a:off x="5392738" y="4221957"/>
                <a:ext cx="1247775" cy="1247775"/>
              </a:xfrm>
              <a:custGeom>
                <a:avLst/>
                <a:gdLst>
                  <a:gd name="T0" fmla="*/ 1228 w 1260"/>
                  <a:gd name="T1" fmla="*/ 592 h 1260"/>
                  <a:gd name="T2" fmla="*/ 1252 w 1260"/>
                  <a:gd name="T3" fmla="*/ 514 h 1260"/>
                  <a:gd name="T4" fmla="*/ 1260 w 1260"/>
                  <a:gd name="T5" fmla="*/ 430 h 1260"/>
                  <a:gd name="T6" fmla="*/ 1258 w 1260"/>
                  <a:gd name="T7" fmla="*/ 386 h 1260"/>
                  <a:gd name="T8" fmla="*/ 1240 w 1260"/>
                  <a:gd name="T9" fmla="*/ 302 h 1260"/>
                  <a:gd name="T10" fmla="*/ 1208 w 1260"/>
                  <a:gd name="T11" fmla="*/ 226 h 1260"/>
                  <a:gd name="T12" fmla="*/ 1162 w 1260"/>
                  <a:gd name="T13" fmla="*/ 158 h 1260"/>
                  <a:gd name="T14" fmla="*/ 1104 w 1260"/>
                  <a:gd name="T15" fmla="*/ 98 h 1260"/>
                  <a:gd name="T16" fmla="*/ 1034 w 1260"/>
                  <a:gd name="T17" fmla="*/ 52 h 1260"/>
                  <a:gd name="T18" fmla="*/ 958 w 1260"/>
                  <a:gd name="T19" fmla="*/ 20 h 1260"/>
                  <a:gd name="T20" fmla="*/ 874 w 1260"/>
                  <a:gd name="T21" fmla="*/ 2 h 1260"/>
                  <a:gd name="T22" fmla="*/ 830 w 1260"/>
                  <a:gd name="T23" fmla="*/ 0 h 1260"/>
                  <a:gd name="T24" fmla="*/ 756 w 1260"/>
                  <a:gd name="T25" fmla="*/ 8 h 1260"/>
                  <a:gd name="T26" fmla="*/ 684 w 1260"/>
                  <a:gd name="T27" fmla="*/ 26 h 1260"/>
                  <a:gd name="T28" fmla="*/ 576 w 1260"/>
                  <a:gd name="T29" fmla="*/ 26 h 1260"/>
                  <a:gd name="T30" fmla="*/ 504 w 1260"/>
                  <a:gd name="T31" fmla="*/ 8 h 1260"/>
                  <a:gd name="T32" fmla="*/ 430 w 1260"/>
                  <a:gd name="T33" fmla="*/ 0 h 1260"/>
                  <a:gd name="T34" fmla="*/ 386 w 1260"/>
                  <a:gd name="T35" fmla="*/ 2 h 1260"/>
                  <a:gd name="T36" fmla="*/ 302 w 1260"/>
                  <a:gd name="T37" fmla="*/ 20 h 1260"/>
                  <a:gd name="T38" fmla="*/ 226 w 1260"/>
                  <a:gd name="T39" fmla="*/ 52 h 1260"/>
                  <a:gd name="T40" fmla="*/ 156 w 1260"/>
                  <a:gd name="T41" fmla="*/ 98 h 1260"/>
                  <a:gd name="T42" fmla="*/ 98 w 1260"/>
                  <a:gd name="T43" fmla="*/ 158 h 1260"/>
                  <a:gd name="T44" fmla="*/ 52 w 1260"/>
                  <a:gd name="T45" fmla="*/ 226 h 1260"/>
                  <a:gd name="T46" fmla="*/ 20 w 1260"/>
                  <a:gd name="T47" fmla="*/ 302 h 1260"/>
                  <a:gd name="T48" fmla="*/ 2 w 1260"/>
                  <a:gd name="T49" fmla="*/ 386 h 1260"/>
                  <a:gd name="T50" fmla="*/ 0 w 1260"/>
                  <a:gd name="T51" fmla="*/ 430 h 1260"/>
                  <a:gd name="T52" fmla="*/ 8 w 1260"/>
                  <a:gd name="T53" fmla="*/ 510 h 1260"/>
                  <a:gd name="T54" fmla="*/ 28 w 1260"/>
                  <a:gd name="T55" fmla="*/ 584 h 1260"/>
                  <a:gd name="T56" fmla="*/ 28 w 1260"/>
                  <a:gd name="T57" fmla="*/ 676 h 1260"/>
                  <a:gd name="T58" fmla="*/ 8 w 1260"/>
                  <a:gd name="T59" fmla="*/ 750 h 1260"/>
                  <a:gd name="T60" fmla="*/ 0 w 1260"/>
                  <a:gd name="T61" fmla="*/ 830 h 1260"/>
                  <a:gd name="T62" fmla="*/ 2 w 1260"/>
                  <a:gd name="T63" fmla="*/ 874 h 1260"/>
                  <a:gd name="T64" fmla="*/ 20 w 1260"/>
                  <a:gd name="T65" fmla="*/ 958 h 1260"/>
                  <a:gd name="T66" fmla="*/ 52 w 1260"/>
                  <a:gd name="T67" fmla="*/ 1036 h 1260"/>
                  <a:gd name="T68" fmla="*/ 98 w 1260"/>
                  <a:gd name="T69" fmla="*/ 1104 h 1260"/>
                  <a:gd name="T70" fmla="*/ 156 w 1260"/>
                  <a:gd name="T71" fmla="*/ 1162 h 1260"/>
                  <a:gd name="T72" fmla="*/ 226 w 1260"/>
                  <a:gd name="T73" fmla="*/ 1208 h 1260"/>
                  <a:gd name="T74" fmla="*/ 302 w 1260"/>
                  <a:gd name="T75" fmla="*/ 1240 h 1260"/>
                  <a:gd name="T76" fmla="*/ 386 w 1260"/>
                  <a:gd name="T77" fmla="*/ 1258 h 1260"/>
                  <a:gd name="T78" fmla="*/ 430 w 1260"/>
                  <a:gd name="T79" fmla="*/ 1260 h 1260"/>
                  <a:gd name="T80" fmla="*/ 504 w 1260"/>
                  <a:gd name="T81" fmla="*/ 1254 h 1260"/>
                  <a:gd name="T82" fmla="*/ 576 w 1260"/>
                  <a:gd name="T83" fmla="*/ 1234 h 1260"/>
                  <a:gd name="T84" fmla="*/ 684 w 1260"/>
                  <a:gd name="T85" fmla="*/ 1234 h 1260"/>
                  <a:gd name="T86" fmla="*/ 754 w 1260"/>
                  <a:gd name="T87" fmla="*/ 1254 h 1260"/>
                  <a:gd name="T88" fmla="*/ 830 w 1260"/>
                  <a:gd name="T89" fmla="*/ 1260 h 1260"/>
                  <a:gd name="T90" fmla="*/ 874 w 1260"/>
                  <a:gd name="T91" fmla="*/ 1258 h 1260"/>
                  <a:gd name="T92" fmla="*/ 958 w 1260"/>
                  <a:gd name="T93" fmla="*/ 1240 h 1260"/>
                  <a:gd name="T94" fmla="*/ 1034 w 1260"/>
                  <a:gd name="T95" fmla="*/ 1208 h 1260"/>
                  <a:gd name="T96" fmla="*/ 1104 w 1260"/>
                  <a:gd name="T97" fmla="*/ 1162 h 1260"/>
                  <a:gd name="T98" fmla="*/ 1162 w 1260"/>
                  <a:gd name="T99" fmla="*/ 1104 h 1260"/>
                  <a:gd name="T100" fmla="*/ 1208 w 1260"/>
                  <a:gd name="T101" fmla="*/ 1036 h 1260"/>
                  <a:gd name="T102" fmla="*/ 1240 w 1260"/>
                  <a:gd name="T103" fmla="*/ 958 h 1260"/>
                  <a:gd name="T104" fmla="*/ 1258 w 1260"/>
                  <a:gd name="T105" fmla="*/ 874 h 1260"/>
                  <a:gd name="T106" fmla="*/ 1260 w 1260"/>
                  <a:gd name="T107" fmla="*/ 830 h 1260"/>
                  <a:gd name="T108" fmla="*/ 1252 w 1260"/>
                  <a:gd name="T109" fmla="*/ 746 h 1260"/>
                  <a:gd name="T110" fmla="*/ 1228 w 1260"/>
                  <a:gd name="T111" fmla="*/ 66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0" h="1260">
                    <a:moveTo>
                      <a:pt x="1228" y="592"/>
                    </a:moveTo>
                    <a:lnTo>
                      <a:pt x="1228" y="592"/>
                    </a:lnTo>
                    <a:lnTo>
                      <a:pt x="1242" y="554"/>
                    </a:lnTo>
                    <a:lnTo>
                      <a:pt x="1252" y="514"/>
                    </a:lnTo>
                    <a:lnTo>
                      <a:pt x="1258" y="472"/>
                    </a:lnTo>
                    <a:lnTo>
                      <a:pt x="1260" y="430"/>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830" y="0"/>
                    </a:lnTo>
                    <a:lnTo>
                      <a:pt x="792" y="2"/>
                    </a:lnTo>
                    <a:lnTo>
                      <a:pt x="756" y="8"/>
                    </a:lnTo>
                    <a:lnTo>
                      <a:pt x="720" y="16"/>
                    </a:lnTo>
                    <a:lnTo>
                      <a:pt x="684" y="26"/>
                    </a:lnTo>
                    <a:lnTo>
                      <a:pt x="576" y="26"/>
                    </a:lnTo>
                    <a:lnTo>
                      <a:pt x="576" y="26"/>
                    </a:lnTo>
                    <a:lnTo>
                      <a:pt x="540" y="16"/>
                    </a:lnTo>
                    <a:lnTo>
                      <a:pt x="504" y="8"/>
                    </a:lnTo>
                    <a:lnTo>
                      <a:pt x="468" y="2"/>
                    </a:lnTo>
                    <a:lnTo>
                      <a:pt x="430" y="0"/>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0" y="430"/>
                    </a:lnTo>
                    <a:lnTo>
                      <a:pt x="2" y="470"/>
                    </a:lnTo>
                    <a:lnTo>
                      <a:pt x="8" y="510"/>
                    </a:lnTo>
                    <a:lnTo>
                      <a:pt x="16" y="548"/>
                    </a:lnTo>
                    <a:lnTo>
                      <a:pt x="28" y="584"/>
                    </a:lnTo>
                    <a:lnTo>
                      <a:pt x="28" y="676"/>
                    </a:lnTo>
                    <a:lnTo>
                      <a:pt x="28" y="676"/>
                    </a:lnTo>
                    <a:lnTo>
                      <a:pt x="16" y="712"/>
                    </a:lnTo>
                    <a:lnTo>
                      <a:pt x="8" y="750"/>
                    </a:lnTo>
                    <a:lnTo>
                      <a:pt x="2" y="790"/>
                    </a:lnTo>
                    <a:lnTo>
                      <a:pt x="0" y="83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30" y="1260"/>
                    </a:lnTo>
                    <a:lnTo>
                      <a:pt x="468" y="1258"/>
                    </a:lnTo>
                    <a:lnTo>
                      <a:pt x="504" y="1254"/>
                    </a:lnTo>
                    <a:lnTo>
                      <a:pt x="540" y="1246"/>
                    </a:lnTo>
                    <a:lnTo>
                      <a:pt x="576" y="1234"/>
                    </a:lnTo>
                    <a:lnTo>
                      <a:pt x="684" y="1234"/>
                    </a:lnTo>
                    <a:lnTo>
                      <a:pt x="684" y="1234"/>
                    </a:lnTo>
                    <a:lnTo>
                      <a:pt x="718" y="1246"/>
                    </a:lnTo>
                    <a:lnTo>
                      <a:pt x="754" y="1254"/>
                    </a:lnTo>
                    <a:lnTo>
                      <a:pt x="792" y="1258"/>
                    </a:lnTo>
                    <a:lnTo>
                      <a:pt x="830" y="1260"/>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60" y="830"/>
                    </a:lnTo>
                    <a:lnTo>
                      <a:pt x="1258" y="788"/>
                    </a:lnTo>
                    <a:lnTo>
                      <a:pt x="1252" y="746"/>
                    </a:lnTo>
                    <a:lnTo>
                      <a:pt x="1242" y="706"/>
                    </a:lnTo>
                    <a:lnTo>
                      <a:pt x="1228" y="668"/>
                    </a:lnTo>
                    <a:lnTo>
                      <a:pt x="1228" y="592"/>
                    </a:lnTo>
                    <a:close/>
                  </a:path>
                </a:pathLst>
              </a:custGeom>
              <a:noFill/>
              <a:ln w="101600" cap="flat" cmpd="sng">
                <a:solidFill>
                  <a:srgbClr val="0070C0"/>
                </a:solidFill>
                <a:prstDash val="solid"/>
                <a:round/>
                <a:headEnd type="none" w="med" len="med"/>
                <a:tailEnd type="none" w="med" len="med"/>
              </a:ln>
              <a:effectLst/>
            </p:spPr>
            <p:txBody>
              <a:bodyPr>
                <a:normAutofit/>
              </a:bodyPr>
              <a:lstStyle/>
              <a:p>
                <a:endParaRPr lang="zh-CN" altLang="en-US" sz="1350">
                  <a:solidFill>
                    <a:schemeClr val="tx1"/>
                  </a:solidFill>
                  <a:sym typeface="Arial" panose="020B0604020202020204" pitchFamily="34" charset="0"/>
                </a:endParaRPr>
              </a:p>
            </p:txBody>
          </p:sp>
          <p:grpSp>
            <p:nvGrpSpPr>
              <p:cNvPr id="39" name="Group 101"/>
              <p:cNvGrpSpPr/>
              <p:nvPr/>
            </p:nvGrpSpPr>
            <p:grpSpPr bwMode="auto">
              <a:xfrm rot="2700000">
                <a:off x="5019307" y="4074302"/>
                <a:ext cx="738188" cy="449263"/>
                <a:chOff x="3546" y="3051"/>
                <a:chExt cx="465" cy="283"/>
              </a:xfrm>
            </p:grpSpPr>
            <p:grpSp>
              <p:nvGrpSpPr>
                <p:cNvPr id="40" name="Group 138"/>
                <p:cNvGrpSpPr/>
                <p:nvPr/>
              </p:nvGrpSpPr>
              <p:grpSpPr bwMode="auto">
                <a:xfrm>
                  <a:off x="3857" y="3051"/>
                  <a:ext cx="154" cy="154"/>
                  <a:chOff x="1661" y="2750"/>
                  <a:chExt cx="250" cy="250"/>
                </a:xfrm>
              </p:grpSpPr>
              <p:sp>
                <p:nvSpPr>
                  <p:cNvPr id="41" name="Oval 139"/>
                  <p:cNvSpPr>
                    <a:spLocks noChangeArrowheads="1"/>
                  </p:cNvSpPr>
                  <p:nvPr>
                    <p:custDataLst>
                      <p:tags r:id="rId18"/>
                    </p:custDataLst>
                  </p:nvPr>
                </p:nvSpPr>
                <p:spPr bwMode="auto">
                  <a:xfrm>
                    <a:off x="1661" y="2750"/>
                    <a:ext cx="250" cy="250"/>
                  </a:xfrm>
                  <a:prstGeom prst="ellipse">
                    <a:avLst/>
                  </a:prstGeom>
                  <a:solidFill>
                    <a:schemeClr val="accent2"/>
                  </a:solidFill>
                  <a:ln>
                    <a:noFill/>
                  </a:ln>
                  <a:effectLst/>
                  <a:extLst>
                    <a:ext uri="{91240B29-F687-4F45-9708-019B960494DF}">
                      <a14:hiddenLine xmlns:a14="http://schemas.microsoft.com/office/drawing/2010/main" w="101600">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vert="eaVert" wrap="none" anchor="ctr">
                    <a:normAutofit/>
                  </a:bodyPr>
                  <a:lstStyle>
                    <a:lvl1pPr algn="l">
                      <a:defRPr>
                        <a:solidFill>
                          <a:schemeClr val="tx1"/>
                        </a:solidFill>
                        <a:latin typeface="Malgun Gothic" panose="020B0503020000020004" pitchFamily="34" charset="-127"/>
                        <a:ea typeface="Malgun Gothic" panose="020B0503020000020004" pitchFamily="34" charset="-127"/>
                      </a:defRPr>
                    </a:lvl1pPr>
                    <a:lvl2pPr marL="742950" indent="-285750" algn="l">
                      <a:defRPr>
                        <a:solidFill>
                          <a:schemeClr val="tx1"/>
                        </a:solidFill>
                        <a:latin typeface="Malgun Gothic" panose="020B0503020000020004" pitchFamily="34" charset="-127"/>
                        <a:ea typeface="Malgun Gothic" panose="020B0503020000020004" pitchFamily="34" charset="-127"/>
                      </a:defRPr>
                    </a:lvl2pPr>
                    <a:lvl3pPr marL="1143000" indent="-228600" algn="l">
                      <a:defRPr>
                        <a:solidFill>
                          <a:schemeClr val="tx1"/>
                        </a:solidFill>
                        <a:latin typeface="Malgun Gothic" panose="020B0503020000020004" pitchFamily="34" charset="-127"/>
                        <a:ea typeface="Malgun Gothic" panose="020B0503020000020004" pitchFamily="34" charset="-127"/>
                      </a:defRPr>
                    </a:lvl3pPr>
                    <a:lvl4pPr marL="1600200" indent="-228600" algn="l">
                      <a:defRPr>
                        <a:solidFill>
                          <a:schemeClr val="tx1"/>
                        </a:solidFill>
                        <a:latin typeface="Malgun Gothic" panose="020B0503020000020004" pitchFamily="34" charset="-127"/>
                        <a:ea typeface="Malgun Gothic" panose="020B0503020000020004" pitchFamily="34" charset="-127"/>
                      </a:defRPr>
                    </a:lvl4pPr>
                    <a:lvl5pPr marL="2057400" indent="-228600" algn="l">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pPr algn="ctr"/>
                    <a:endParaRPr lang="ko-KR" altLang="ko-KR" sz="1350">
                      <a:solidFill>
                        <a:schemeClr val="tx1"/>
                      </a:solidFill>
                      <a:latin typeface="+mn-lt"/>
                      <a:ea typeface="+mn-ea"/>
                      <a:sym typeface="Arial" panose="020B0604020202020204" pitchFamily="34" charset="0"/>
                    </a:endParaRPr>
                  </a:p>
                </p:txBody>
              </p:sp>
              <p:sp>
                <p:nvSpPr>
                  <p:cNvPr id="42" name="Oval 140"/>
                  <p:cNvSpPr>
                    <a:spLocks noChangeArrowheads="1"/>
                  </p:cNvSpPr>
                  <p:nvPr>
                    <p:custDataLst>
                      <p:tags r:id="rId19"/>
                    </p:custDataLst>
                  </p:nvPr>
                </p:nvSpPr>
                <p:spPr bwMode="auto">
                  <a:xfrm>
                    <a:off x="1729" y="2818"/>
                    <a:ext cx="114" cy="114"/>
                  </a:xfrm>
                  <a:prstGeom prst="ellipse">
                    <a:avLst/>
                  </a:prstGeom>
                  <a:solidFill>
                    <a:schemeClr val="bg1"/>
                  </a:solidFill>
                  <a:ln>
                    <a:noFill/>
                  </a:ln>
                  <a:extLst>
                    <a:ext uri="{91240B29-F687-4F45-9708-019B960494DF}">
                      <a14:hiddenLine xmlns:a14="http://schemas.microsoft.com/office/drawing/2010/main" w="101600">
                        <a:solidFill>
                          <a:srgbClr val="000000"/>
                        </a:solidFill>
                        <a:round/>
                      </a14:hiddenLine>
                    </a:ext>
                  </a:extLst>
                </p:spPr>
                <p:txBody>
                  <a:bodyPr rot="10800000" vert="eaVert" wrap="none" anchor="ctr">
                    <a:normAutofit/>
                  </a:bodyPr>
                  <a:lstStyle>
                    <a:lvl1pPr algn="l">
                      <a:defRPr>
                        <a:solidFill>
                          <a:schemeClr val="tx1"/>
                        </a:solidFill>
                        <a:latin typeface="Malgun Gothic" panose="020B0503020000020004" pitchFamily="34" charset="-127"/>
                        <a:ea typeface="Malgun Gothic" panose="020B0503020000020004" pitchFamily="34" charset="-127"/>
                      </a:defRPr>
                    </a:lvl1pPr>
                    <a:lvl2pPr marL="742950" indent="-285750" algn="l">
                      <a:defRPr>
                        <a:solidFill>
                          <a:schemeClr val="tx1"/>
                        </a:solidFill>
                        <a:latin typeface="Malgun Gothic" panose="020B0503020000020004" pitchFamily="34" charset="-127"/>
                        <a:ea typeface="Malgun Gothic" panose="020B0503020000020004" pitchFamily="34" charset="-127"/>
                      </a:defRPr>
                    </a:lvl2pPr>
                    <a:lvl3pPr marL="1143000" indent="-228600" algn="l">
                      <a:defRPr>
                        <a:solidFill>
                          <a:schemeClr val="tx1"/>
                        </a:solidFill>
                        <a:latin typeface="Malgun Gothic" panose="020B0503020000020004" pitchFamily="34" charset="-127"/>
                        <a:ea typeface="Malgun Gothic" panose="020B0503020000020004" pitchFamily="34" charset="-127"/>
                      </a:defRPr>
                    </a:lvl3pPr>
                    <a:lvl4pPr marL="1600200" indent="-228600" algn="l">
                      <a:defRPr>
                        <a:solidFill>
                          <a:schemeClr val="tx1"/>
                        </a:solidFill>
                        <a:latin typeface="Malgun Gothic" panose="020B0503020000020004" pitchFamily="34" charset="-127"/>
                        <a:ea typeface="Malgun Gothic" panose="020B0503020000020004" pitchFamily="34" charset="-127"/>
                      </a:defRPr>
                    </a:lvl4pPr>
                    <a:lvl5pPr marL="2057400" indent="-228600" algn="l">
                      <a:defRPr>
                        <a:solidFill>
                          <a:schemeClr val="tx1"/>
                        </a:solidFill>
                        <a:latin typeface="Malgun Gothic" panose="020B0503020000020004" pitchFamily="34" charset="-127"/>
                        <a:ea typeface="Malgun Gothic" panose="020B0503020000020004" pitchFamily="34" charset="-127"/>
                      </a:defRPr>
                    </a:lvl5pPr>
                    <a:lvl6pPr marL="25146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6pPr>
                    <a:lvl7pPr marL="29718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7pPr>
                    <a:lvl8pPr marL="34290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8pPr>
                    <a:lvl9pPr marL="3886200" indent="-228600" fontAlgn="base" latinLnBrk="1">
                      <a:spcBef>
                        <a:spcPct val="0"/>
                      </a:spcBef>
                      <a:spcAft>
                        <a:spcPct val="0"/>
                      </a:spcAft>
                      <a:defRPr>
                        <a:solidFill>
                          <a:schemeClr val="tx1"/>
                        </a:solidFill>
                        <a:latin typeface="Malgun Gothic" panose="020B0503020000020004" pitchFamily="34" charset="-127"/>
                        <a:ea typeface="Malgun Gothic" panose="020B0503020000020004" pitchFamily="34" charset="-127"/>
                      </a:defRPr>
                    </a:lvl9pPr>
                  </a:lstStyle>
                  <a:p>
                    <a:pPr algn="ctr"/>
                    <a:endParaRPr lang="ko-KR" altLang="ko-KR" sz="1350">
                      <a:solidFill>
                        <a:schemeClr val="tx1"/>
                      </a:solidFill>
                      <a:latin typeface="+mn-lt"/>
                      <a:ea typeface="+mn-ea"/>
                      <a:sym typeface="Arial" panose="020B0604020202020204" pitchFamily="34" charset="0"/>
                    </a:endParaRPr>
                  </a:p>
                </p:txBody>
              </p:sp>
            </p:grpSp>
            <p:sp>
              <p:nvSpPr>
                <p:cNvPr id="43" name="Line 105"/>
                <p:cNvSpPr>
                  <a:spLocks noChangeShapeType="1"/>
                </p:cNvSpPr>
                <p:nvPr>
                  <p:custDataLst>
                    <p:tags r:id="rId20"/>
                  </p:custDataLst>
                </p:nvPr>
              </p:nvSpPr>
              <p:spPr bwMode="auto">
                <a:xfrm flipV="1">
                  <a:off x="3546" y="3121"/>
                  <a:ext cx="332" cy="213"/>
                </a:xfrm>
                <a:prstGeom prst="line">
                  <a:avLst/>
                </a:prstGeom>
                <a:noFill/>
                <a:ln w="19050" cap="rnd">
                  <a:solidFill>
                    <a:schemeClr val="accent2"/>
                  </a:solidFill>
                  <a:prstDash val="sysDot"/>
                  <a:round/>
                  <a:head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normAutofit/>
                </a:bodyPr>
                <a:lstStyle/>
                <a:p>
                  <a:endParaRPr lang="zh-CN" altLang="en-US" sz="1350">
                    <a:solidFill>
                      <a:schemeClr val="accent2"/>
                    </a:solidFill>
                    <a:sym typeface="Arial" panose="020B0604020202020204" pitchFamily="34" charset="0"/>
                  </a:endParaRPr>
                </a:p>
              </p:txBody>
            </p:sp>
          </p:grpSp>
          <p:sp>
            <p:nvSpPr>
              <p:cNvPr id="44" name="文本框 277"/>
              <p:cNvSpPr txBox="1"/>
              <p:nvPr>
                <p:custDataLst>
                  <p:tags r:id="rId21"/>
                </p:custDataLst>
              </p:nvPr>
            </p:nvSpPr>
            <p:spPr>
              <a:xfrm>
                <a:off x="5445667" y="4591707"/>
                <a:ext cx="1141992" cy="803274"/>
              </a:xfrm>
              <a:prstGeom prst="rect">
                <a:avLst/>
              </a:prstGeom>
              <a:noFill/>
            </p:spPr>
            <p:txBody>
              <a:bodyPr wrap="square" rtlCol="0"/>
              <a:lstStyle/>
              <a:p>
                <a:pPr algn="ctr"/>
                <a:r>
                  <a:rPr lang="zh-CN" altLang="en-US" sz="2400" b="1" dirty="0">
                    <a:solidFill>
                      <a:schemeClr val="tx1"/>
                    </a:solidFill>
                    <a:latin typeface="微软雅黑" panose="020B0503020204020204" pitchFamily="34" charset="-122"/>
                    <a:ea typeface="微软雅黑" panose="020B0503020204020204" pitchFamily="34" charset="-122"/>
                    <a:sym typeface="Arial" panose="020B0604020202020204" pitchFamily="34" charset="0"/>
                  </a:rPr>
                  <a:t>院校</a:t>
                </a:r>
                <a:endParaRPr lang="zh-CN" altLang="en-US" sz="2400" b="1"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45" name="组合 288"/>
            <p:cNvGrpSpPr/>
            <p:nvPr>
              <p:custDataLst>
                <p:tags r:id="rId22"/>
              </p:custDataLst>
            </p:nvPr>
          </p:nvGrpSpPr>
          <p:grpSpPr>
            <a:xfrm>
              <a:off x="4265" y="4040"/>
              <a:ext cx="1624" cy="1624"/>
              <a:chOff x="3952875" y="2818607"/>
              <a:chExt cx="1247775" cy="1247775"/>
            </a:xfrm>
          </p:grpSpPr>
          <p:sp>
            <p:nvSpPr>
              <p:cNvPr id="46" name="Freeform 111"/>
              <p:cNvSpPr/>
              <p:nvPr>
                <p:custDataLst>
                  <p:tags r:id="rId23"/>
                </p:custDataLst>
              </p:nvPr>
            </p:nvSpPr>
            <p:spPr bwMode="auto">
              <a:xfrm rot="18900000">
                <a:off x="3952875" y="2818607"/>
                <a:ext cx="1247775" cy="1247775"/>
              </a:xfrm>
              <a:custGeom>
                <a:avLst/>
                <a:gdLst>
                  <a:gd name="T0" fmla="*/ 1228 w 1260"/>
                  <a:gd name="T1" fmla="*/ 592 h 1260"/>
                  <a:gd name="T2" fmla="*/ 1252 w 1260"/>
                  <a:gd name="T3" fmla="*/ 514 h 1260"/>
                  <a:gd name="T4" fmla="*/ 1260 w 1260"/>
                  <a:gd name="T5" fmla="*/ 430 h 1260"/>
                  <a:gd name="T6" fmla="*/ 1258 w 1260"/>
                  <a:gd name="T7" fmla="*/ 386 h 1260"/>
                  <a:gd name="T8" fmla="*/ 1240 w 1260"/>
                  <a:gd name="T9" fmla="*/ 302 h 1260"/>
                  <a:gd name="T10" fmla="*/ 1208 w 1260"/>
                  <a:gd name="T11" fmla="*/ 226 h 1260"/>
                  <a:gd name="T12" fmla="*/ 1162 w 1260"/>
                  <a:gd name="T13" fmla="*/ 158 h 1260"/>
                  <a:gd name="T14" fmla="*/ 1104 w 1260"/>
                  <a:gd name="T15" fmla="*/ 98 h 1260"/>
                  <a:gd name="T16" fmla="*/ 1034 w 1260"/>
                  <a:gd name="T17" fmla="*/ 52 h 1260"/>
                  <a:gd name="T18" fmla="*/ 958 w 1260"/>
                  <a:gd name="T19" fmla="*/ 20 h 1260"/>
                  <a:gd name="T20" fmla="*/ 874 w 1260"/>
                  <a:gd name="T21" fmla="*/ 2 h 1260"/>
                  <a:gd name="T22" fmla="*/ 830 w 1260"/>
                  <a:gd name="T23" fmla="*/ 0 h 1260"/>
                  <a:gd name="T24" fmla="*/ 756 w 1260"/>
                  <a:gd name="T25" fmla="*/ 8 h 1260"/>
                  <a:gd name="T26" fmla="*/ 684 w 1260"/>
                  <a:gd name="T27" fmla="*/ 26 h 1260"/>
                  <a:gd name="T28" fmla="*/ 576 w 1260"/>
                  <a:gd name="T29" fmla="*/ 26 h 1260"/>
                  <a:gd name="T30" fmla="*/ 504 w 1260"/>
                  <a:gd name="T31" fmla="*/ 8 h 1260"/>
                  <a:gd name="T32" fmla="*/ 430 w 1260"/>
                  <a:gd name="T33" fmla="*/ 0 h 1260"/>
                  <a:gd name="T34" fmla="*/ 386 w 1260"/>
                  <a:gd name="T35" fmla="*/ 2 h 1260"/>
                  <a:gd name="T36" fmla="*/ 302 w 1260"/>
                  <a:gd name="T37" fmla="*/ 20 h 1260"/>
                  <a:gd name="T38" fmla="*/ 226 w 1260"/>
                  <a:gd name="T39" fmla="*/ 52 h 1260"/>
                  <a:gd name="T40" fmla="*/ 156 w 1260"/>
                  <a:gd name="T41" fmla="*/ 98 h 1260"/>
                  <a:gd name="T42" fmla="*/ 98 w 1260"/>
                  <a:gd name="T43" fmla="*/ 158 h 1260"/>
                  <a:gd name="T44" fmla="*/ 52 w 1260"/>
                  <a:gd name="T45" fmla="*/ 226 h 1260"/>
                  <a:gd name="T46" fmla="*/ 20 w 1260"/>
                  <a:gd name="T47" fmla="*/ 302 h 1260"/>
                  <a:gd name="T48" fmla="*/ 2 w 1260"/>
                  <a:gd name="T49" fmla="*/ 386 h 1260"/>
                  <a:gd name="T50" fmla="*/ 0 w 1260"/>
                  <a:gd name="T51" fmla="*/ 430 h 1260"/>
                  <a:gd name="T52" fmla="*/ 8 w 1260"/>
                  <a:gd name="T53" fmla="*/ 510 h 1260"/>
                  <a:gd name="T54" fmla="*/ 28 w 1260"/>
                  <a:gd name="T55" fmla="*/ 584 h 1260"/>
                  <a:gd name="T56" fmla="*/ 28 w 1260"/>
                  <a:gd name="T57" fmla="*/ 676 h 1260"/>
                  <a:gd name="T58" fmla="*/ 8 w 1260"/>
                  <a:gd name="T59" fmla="*/ 750 h 1260"/>
                  <a:gd name="T60" fmla="*/ 0 w 1260"/>
                  <a:gd name="T61" fmla="*/ 830 h 1260"/>
                  <a:gd name="T62" fmla="*/ 2 w 1260"/>
                  <a:gd name="T63" fmla="*/ 874 h 1260"/>
                  <a:gd name="T64" fmla="*/ 20 w 1260"/>
                  <a:gd name="T65" fmla="*/ 958 h 1260"/>
                  <a:gd name="T66" fmla="*/ 52 w 1260"/>
                  <a:gd name="T67" fmla="*/ 1036 h 1260"/>
                  <a:gd name="T68" fmla="*/ 98 w 1260"/>
                  <a:gd name="T69" fmla="*/ 1104 h 1260"/>
                  <a:gd name="T70" fmla="*/ 156 w 1260"/>
                  <a:gd name="T71" fmla="*/ 1162 h 1260"/>
                  <a:gd name="T72" fmla="*/ 226 w 1260"/>
                  <a:gd name="T73" fmla="*/ 1208 h 1260"/>
                  <a:gd name="T74" fmla="*/ 302 w 1260"/>
                  <a:gd name="T75" fmla="*/ 1240 h 1260"/>
                  <a:gd name="T76" fmla="*/ 386 w 1260"/>
                  <a:gd name="T77" fmla="*/ 1258 h 1260"/>
                  <a:gd name="T78" fmla="*/ 430 w 1260"/>
                  <a:gd name="T79" fmla="*/ 1260 h 1260"/>
                  <a:gd name="T80" fmla="*/ 504 w 1260"/>
                  <a:gd name="T81" fmla="*/ 1254 h 1260"/>
                  <a:gd name="T82" fmla="*/ 576 w 1260"/>
                  <a:gd name="T83" fmla="*/ 1234 h 1260"/>
                  <a:gd name="T84" fmla="*/ 684 w 1260"/>
                  <a:gd name="T85" fmla="*/ 1234 h 1260"/>
                  <a:gd name="T86" fmla="*/ 754 w 1260"/>
                  <a:gd name="T87" fmla="*/ 1254 h 1260"/>
                  <a:gd name="T88" fmla="*/ 830 w 1260"/>
                  <a:gd name="T89" fmla="*/ 1260 h 1260"/>
                  <a:gd name="T90" fmla="*/ 874 w 1260"/>
                  <a:gd name="T91" fmla="*/ 1258 h 1260"/>
                  <a:gd name="T92" fmla="*/ 958 w 1260"/>
                  <a:gd name="T93" fmla="*/ 1240 h 1260"/>
                  <a:gd name="T94" fmla="*/ 1034 w 1260"/>
                  <a:gd name="T95" fmla="*/ 1208 h 1260"/>
                  <a:gd name="T96" fmla="*/ 1104 w 1260"/>
                  <a:gd name="T97" fmla="*/ 1162 h 1260"/>
                  <a:gd name="T98" fmla="*/ 1162 w 1260"/>
                  <a:gd name="T99" fmla="*/ 1104 h 1260"/>
                  <a:gd name="T100" fmla="*/ 1208 w 1260"/>
                  <a:gd name="T101" fmla="*/ 1036 h 1260"/>
                  <a:gd name="T102" fmla="*/ 1240 w 1260"/>
                  <a:gd name="T103" fmla="*/ 958 h 1260"/>
                  <a:gd name="T104" fmla="*/ 1258 w 1260"/>
                  <a:gd name="T105" fmla="*/ 874 h 1260"/>
                  <a:gd name="T106" fmla="*/ 1260 w 1260"/>
                  <a:gd name="T107" fmla="*/ 830 h 1260"/>
                  <a:gd name="T108" fmla="*/ 1252 w 1260"/>
                  <a:gd name="T109" fmla="*/ 746 h 1260"/>
                  <a:gd name="T110" fmla="*/ 1228 w 1260"/>
                  <a:gd name="T111" fmla="*/ 668 h 12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60" h="1260">
                    <a:moveTo>
                      <a:pt x="1228" y="592"/>
                    </a:moveTo>
                    <a:lnTo>
                      <a:pt x="1228" y="592"/>
                    </a:lnTo>
                    <a:lnTo>
                      <a:pt x="1242" y="554"/>
                    </a:lnTo>
                    <a:lnTo>
                      <a:pt x="1252" y="514"/>
                    </a:lnTo>
                    <a:lnTo>
                      <a:pt x="1258" y="472"/>
                    </a:lnTo>
                    <a:lnTo>
                      <a:pt x="1260" y="430"/>
                    </a:lnTo>
                    <a:lnTo>
                      <a:pt x="1260" y="430"/>
                    </a:lnTo>
                    <a:lnTo>
                      <a:pt x="1258" y="386"/>
                    </a:lnTo>
                    <a:lnTo>
                      <a:pt x="1250" y="344"/>
                    </a:lnTo>
                    <a:lnTo>
                      <a:pt x="1240" y="302"/>
                    </a:lnTo>
                    <a:lnTo>
                      <a:pt x="1226" y="264"/>
                    </a:lnTo>
                    <a:lnTo>
                      <a:pt x="1208" y="226"/>
                    </a:lnTo>
                    <a:lnTo>
                      <a:pt x="1186" y="190"/>
                    </a:lnTo>
                    <a:lnTo>
                      <a:pt x="1162" y="158"/>
                    </a:lnTo>
                    <a:lnTo>
                      <a:pt x="1134" y="126"/>
                    </a:lnTo>
                    <a:lnTo>
                      <a:pt x="1104" y="98"/>
                    </a:lnTo>
                    <a:lnTo>
                      <a:pt x="1070" y="74"/>
                    </a:lnTo>
                    <a:lnTo>
                      <a:pt x="1034" y="52"/>
                    </a:lnTo>
                    <a:lnTo>
                      <a:pt x="998" y="34"/>
                    </a:lnTo>
                    <a:lnTo>
                      <a:pt x="958" y="20"/>
                    </a:lnTo>
                    <a:lnTo>
                      <a:pt x="916" y="10"/>
                    </a:lnTo>
                    <a:lnTo>
                      <a:pt x="874" y="2"/>
                    </a:lnTo>
                    <a:lnTo>
                      <a:pt x="830" y="0"/>
                    </a:lnTo>
                    <a:lnTo>
                      <a:pt x="830" y="0"/>
                    </a:lnTo>
                    <a:lnTo>
                      <a:pt x="792" y="2"/>
                    </a:lnTo>
                    <a:lnTo>
                      <a:pt x="756" y="8"/>
                    </a:lnTo>
                    <a:lnTo>
                      <a:pt x="720" y="16"/>
                    </a:lnTo>
                    <a:lnTo>
                      <a:pt x="684" y="26"/>
                    </a:lnTo>
                    <a:lnTo>
                      <a:pt x="576" y="26"/>
                    </a:lnTo>
                    <a:lnTo>
                      <a:pt x="576" y="26"/>
                    </a:lnTo>
                    <a:lnTo>
                      <a:pt x="540" y="16"/>
                    </a:lnTo>
                    <a:lnTo>
                      <a:pt x="504" y="8"/>
                    </a:lnTo>
                    <a:lnTo>
                      <a:pt x="468" y="2"/>
                    </a:lnTo>
                    <a:lnTo>
                      <a:pt x="430" y="0"/>
                    </a:lnTo>
                    <a:lnTo>
                      <a:pt x="430" y="0"/>
                    </a:lnTo>
                    <a:lnTo>
                      <a:pt x="386" y="2"/>
                    </a:lnTo>
                    <a:lnTo>
                      <a:pt x="344" y="10"/>
                    </a:lnTo>
                    <a:lnTo>
                      <a:pt x="302" y="20"/>
                    </a:lnTo>
                    <a:lnTo>
                      <a:pt x="262" y="34"/>
                    </a:lnTo>
                    <a:lnTo>
                      <a:pt x="226" y="52"/>
                    </a:lnTo>
                    <a:lnTo>
                      <a:pt x="190" y="74"/>
                    </a:lnTo>
                    <a:lnTo>
                      <a:pt x="156" y="98"/>
                    </a:lnTo>
                    <a:lnTo>
                      <a:pt x="126" y="126"/>
                    </a:lnTo>
                    <a:lnTo>
                      <a:pt x="98" y="158"/>
                    </a:lnTo>
                    <a:lnTo>
                      <a:pt x="74" y="190"/>
                    </a:lnTo>
                    <a:lnTo>
                      <a:pt x="52" y="226"/>
                    </a:lnTo>
                    <a:lnTo>
                      <a:pt x="34" y="264"/>
                    </a:lnTo>
                    <a:lnTo>
                      <a:pt x="20" y="302"/>
                    </a:lnTo>
                    <a:lnTo>
                      <a:pt x="8" y="344"/>
                    </a:lnTo>
                    <a:lnTo>
                      <a:pt x="2" y="386"/>
                    </a:lnTo>
                    <a:lnTo>
                      <a:pt x="0" y="430"/>
                    </a:lnTo>
                    <a:lnTo>
                      <a:pt x="0" y="430"/>
                    </a:lnTo>
                    <a:lnTo>
                      <a:pt x="2" y="470"/>
                    </a:lnTo>
                    <a:lnTo>
                      <a:pt x="8" y="510"/>
                    </a:lnTo>
                    <a:lnTo>
                      <a:pt x="16" y="548"/>
                    </a:lnTo>
                    <a:lnTo>
                      <a:pt x="28" y="584"/>
                    </a:lnTo>
                    <a:lnTo>
                      <a:pt x="28" y="676"/>
                    </a:lnTo>
                    <a:lnTo>
                      <a:pt x="28" y="676"/>
                    </a:lnTo>
                    <a:lnTo>
                      <a:pt x="16" y="712"/>
                    </a:lnTo>
                    <a:lnTo>
                      <a:pt x="8" y="750"/>
                    </a:lnTo>
                    <a:lnTo>
                      <a:pt x="2" y="790"/>
                    </a:lnTo>
                    <a:lnTo>
                      <a:pt x="0" y="830"/>
                    </a:lnTo>
                    <a:lnTo>
                      <a:pt x="0" y="830"/>
                    </a:lnTo>
                    <a:lnTo>
                      <a:pt x="2" y="874"/>
                    </a:lnTo>
                    <a:lnTo>
                      <a:pt x="8" y="916"/>
                    </a:lnTo>
                    <a:lnTo>
                      <a:pt x="20" y="958"/>
                    </a:lnTo>
                    <a:lnTo>
                      <a:pt x="34" y="998"/>
                    </a:lnTo>
                    <a:lnTo>
                      <a:pt x="52" y="1036"/>
                    </a:lnTo>
                    <a:lnTo>
                      <a:pt x="74" y="1070"/>
                    </a:lnTo>
                    <a:lnTo>
                      <a:pt x="98" y="1104"/>
                    </a:lnTo>
                    <a:lnTo>
                      <a:pt x="126" y="1134"/>
                    </a:lnTo>
                    <a:lnTo>
                      <a:pt x="156" y="1162"/>
                    </a:lnTo>
                    <a:lnTo>
                      <a:pt x="190" y="1186"/>
                    </a:lnTo>
                    <a:lnTo>
                      <a:pt x="226" y="1208"/>
                    </a:lnTo>
                    <a:lnTo>
                      <a:pt x="262" y="1226"/>
                    </a:lnTo>
                    <a:lnTo>
                      <a:pt x="302" y="1240"/>
                    </a:lnTo>
                    <a:lnTo>
                      <a:pt x="344" y="1252"/>
                    </a:lnTo>
                    <a:lnTo>
                      <a:pt x="386" y="1258"/>
                    </a:lnTo>
                    <a:lnTo>
                      <a:pt x="430" y="1260"/>
                    </a:lnTo>
                    <a:lnTo>
                      <a:pt x="430" y="1260"/>
                    </a:lnTo>
                    <a:lnTo>
                      <a:pt x="468" y="1258"/>
                    </a:lnTo>
                    <a:lnTo>
                      <a:pt x="504" y="1254"/>
                    </a:lnTo>
                    <a:lnTo>
                      <a:pt x="540" y="1246"/>
                    </a:lnTo>
                    <a:lnTo>
                      <a:pt x="576" y="1234"/>
                    </a:lnTo>
                    <a:lnTo>
                      <a:pt x="684" y="1234"/>
                    </a:lnTo>
                    <a:lnTo>
                      <a:pt x="684" y="1234"/>
                    </a:lnTo>
                    <a:lnTo>
                      <a:pt x="718" y="1246"/>
                    </a:lnTo>
                    <a:lnTo>
                      <a:pt x="754" y="1254"/>
                    </a:lnTo>
                    <a:lnTo>
                      <a:pt x="792" y="1258"/>
                    </a:lnTo>
                    <a:lnTo>
                      <a:pt x="830" y="1260"/>
                    </a:lnTo>
                    <a:lnTo>
                      <a:pt x="830" y="1260"/>
                    </a:lnTo>
                    <a:lnTo>
                      <a:pt x="874" y="1258"/>
                    </a:lnTo>
                    <a:lnTo>
                      <a:pt x="916" y="1252"/>
                    </a:lnTo>
                    <a:lnTo>
                      <a:pt x="958" y="1240"/>
                    </a:lnTo>
                    <a:lnTo>
                      <a:pt x="998" y="1226"/>
                    </a:lnTo>
                    <a:lnTo>
                      <a:pt x="1034" y="1208"/>
                    </a:lnTo>
                    <a:lnTo>
                      <a:pt x="1070" y="1186"/>
                    </a:lnTo>
                    <a:lnTo>
                      <a:pt x="1104" y="1162"/>
                    </a:lnTo>
                    <a:lnTo>
                      <a:pt x="1134" y="1134"/>
                    </a:lnTo>
                    <a:lnTo>
                      <a:pt x="1162" y="1104"/>
                    </a:lnTo>
                    <a:lnTo>
                      <a:pt x="1186" y="1070"/>
                    </a:lnTo>
                    <a:lnTo>
                      <a:pt x="1208" y="1036"/>
                    </a:lnTo>
                    <a:lnTo>
                      <a:pt x="1226" y="998"/>
                    </a:lnTo>
                    <a:lnTo>
                      <a:pt x="1240" y="958"/>
                    </a:lnTo>
                    <a:lnTo>
                      <a:pt x="1250" y="916"/>
                    </a:lnTo>
                    <a:lnTo>
                      <a:pt x="1258" y="874"/>
                    </a:lnTo>
                    <a:lnTo>
                      <a:pt x="1260" y="830"/>
                    </a:lnTo>
                    <a:lnTo>
                      <a:pt x="1260" y="830"/>
                    </a:lnTo>
                    <a:lnTo>
                      <a:pt x="1258" y="788"/>
                    </a:lnTo>
                    <a:lnTo>
                      <a:pt x="1252" y="746"/>
                    </a:lnTo>
                    <a:lnTo>
                      <a:pt x="1242" y="706"/>
                    </a:lnTo>
                    <a:lnTo>
                      <a:pt x="1228" y="668"/>
                    </a:lnTo>
                    <a:lnTo>
                      <a:pt x="1228" y="592"/>
                    </a:lnTo>
                    <a:close/>
                  </a:path>
                </a:pathLst>
              </a:custGeom>
              <a:noFill/>
              <a:ln w="101600" cap="flat" cmpd="sng">
                <a:solidFill>
                  <a:srgbClr val="C00000"/>
                </a:solidFill>
                <a:prstDash val="solid"/>
                <a:round/>
                <a:headEnd type="none" w="med" len="med"/>
                <a:tailEnd type="none" w="med" len="med"/>
              </a:ln>
              <a:effectLst/>
            </p:spPr>
            <p:txBody>
              <a:bodyPr>
                <a:normAutofit/>
              </a:bodyPr>
              <a:lstStyle/>
              <a:p>
                <a:endParaRPr lang="zh-CN" altLang="en-US" sz="1350">
                  <a:solidFill>
                    <a:schemeClr val="tx1"/>
                  </a:solidFill>
                  <a:sym typeface="Arial" panose="020B0604020202020204" pitchFamily="34" charset="0"/>
                </a:endParaRPr>
              </a:p>
            </p:txBody>
          </p:sp>
          <p:sp>
            <p:nvSpPr>
              <p:cNvPr id="47" name="文本框 280"/>
              <p:cNvSpPr txBox="1"/>
              <p:nvPr>
                <p:custDataLst>
                  <p:tags r:id="rId24"/>
                </p:custDataLst>
              </p:nvPr>
            </p:nvSpPr>
            <p:spPr>
              <a:xfrm>
                <a:off x="4005794" y="3044078"/>
                <a:ext cx="1141937" cy="923330"/>
              </a:xfrm>
              <a:prstGeom prst="rect">
                <a:avLst/>
              </a:prstGeom>
              <a:noFill/>
            </p:spPr>
            <p:txBody>
              <a:bodyPr wrap="square" rtlCol="0"/>
              <a:lstStyle/>
              <a:p>
                <a:pPr algn="ctr"/>
                <a:r>
                  <a:rPr lang="zh-CN" altLang="en-US" sz="2000" b="1" dirty="0">
                    <a:solidFill>
                      <a:schemeClr val="tx1"/>
                    </a:solidFill>
                    <a:latin typeface="微软雅黑" panose="020B0503020204020204" pitchFamily="34" charset="-122"/>
                    <a:ea typeface="微软雅黑" panose="020B0503020204020204" pitchFamily="34" charset="-122"/>
                    <a:sym typeface="Arial" panose="020B0604020202020204" pitchFamily="34" charset="0"/>
                  </a:rPr>
                  <a:t>三方九出八共</a:t>
                </a:r>
                <a:endParaRPr lang="zh-CN" altLang="en-US" sz="2000" b="1" dirty="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grpSp>
        <p:nvGrpSpPr>
          <p:cNvPr id="6" name="组合 5"/>
          <p:cNvGrpSpPr/>
          <p:nvPr/>
        </p:nvGrpSpPr>
        <p:grpSpPr>
          <a:xfrm>
            <a:off x="7802880" y="1915160"/>
            <a:ext cx="3666490" cy="3741420"/>
            <a:chOff x="12288" y="3016"/>
            <a:chExt cx="5774" cy="5892"/>
          </a:xfrm>
        </p:grpSpPr>
        <p:sp>
          <p:nvSpPr>
            <p:cNvPr id="7" name="矩形 6"/>
            <p:cNvSpPr/>
            <p:nvPr/>
          </p:nvSpPr>
          <p:spPr>
            <a:xfrm>
              <a:off x="13066" y="3016"/>
              <a:ext cx="4882" cy="5892"/>
            </a:xfrm>
            <a:prstGeom prst="rect">
              <a:avLst/>
            </a:prstGeom>
            <a:no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marL="457200" lvl="2" indent="0" algn="l" fontAlgn="auto">
                <a:lnSpc>
                  <a:spcPct val="150000"/>
                </a:lnSpc>
                <a:buClrTx/>
                <a:buSzTx/>
                <a:buFont typeface="Wingdings" panose="05000000000000000000" charset="0"/>
                <a:buNone/>
              </a:pPr>
              <a:endParaRPr lang="zh-CN" altLang="en-US">
                <a:solidFill>
                  <a:schemeClr val="tx1"/>
                </a:solidFill>
              </a:endParaRPr>
            </a:p>
          </p:txBody>
        </p:sp>
        <p:sp>
          <p:nvSpPr>
            <p:cNvPr id="8" name="文本框 7"/>
            <p:cNvSpPr txBox="1"/>
            <p:nvPr/>
          </p:nvSpPr>
          <p:spPr>
            <a:xfrm>
              <a:off x="12288" y="3103"/>
              <a:ext cx="5774" cy="5517"/>
            </a:xfrm>
            <a:prstGeom prst="rect">
              <a:avLst/>
            </a:prstGeom>
            <a:noFill/>
          </p:spPr>
          <p:txBody>
            <a:bodyPr wrap="square" rtlCol="0" anchor="t">
              <a:noAutofit/>
            </a:bodyPr>
            <a:p>
              <a:pPr marL="800100" lvl="2" indent="-342900" algn="l" fontAlgn="auto">
                <a:lnSpc>
                  <a:spcPct val="150000"/>
                </a:lnSpc>
                <a:buClrTx/>
                <a:buSzTx/>
                <a:buFont typeface="+mj-lt"/>
                <a:buAutoNum type="arabicPeriod"/>
              </a:pP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出资金</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：针对毕业年度学生，建立就业导向的学生学徒制关系，签订学徒培养协议，按每人</a:t>
              </a: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5000元</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申领培训补贴</a:t>
              </a:r>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800100" lvl="2" indent="-342900" algn="l" fontAlgn="auto">
                <a:lnSpc>
                  <a:spcPct val="150000"/>
                </a:lnSpc>
                <a:buClrTx/>
                <a:buSzTx/>
                <a:buFont typeface="+mj-lt"/>
                <a:buAutoNum type="arabicPeriod"/>
              </a:pPr>
              <a:r>
                <a:rPr lang="zh-CN" altLang="en-US" sz="20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出政策</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：职业技能等级证书（人社部官网查询）</a:t>
              </a:r>
              <a:endPar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latin typeface="+mj-ea"/>
                <a:ea typeface="+mj-ea"/>
                <a:sym typeface="+mn-ea"/>
              </a:rPr>
              <a:t>泰迪科技之“学生学徒制”</a:t>
            </a:r>
            <a:endParaRPr lang="zh-CN" altLang="en-US" dirty="0">
              <a:latin typeface="+mj-ea"/>
              <a:ea typeface="+mj-ea"/>
              <a:sym typeface="+mn-ea"/>
            </a:endParaRPr>
          </a:p>
        </p:txBody>
      </p:sp>
      <p:sp>
        <p:nvSpPr>
          <p:cNvPr id="2" name="文本框 1"/>
          <p:cNvSpPr txBox="1"/>
          <p:nvPr>
            <p:custDataLst>
              <p:tags r:id="rId1"/>
            </p:custDataLst>
          </p:nvPr>
        </p:nvSpPr>
        <p:spPr>
          <a:xfrm>
            <a:off x="397510" y="2181860"/>
            <a:ext cx="7698105" cy="3693795"/>
          </a:xfrm>
          <a:prstGeom prst="rect">
            <a:avLst/>
          </a:prstGeom>
          <a:noFill/>
        </p:spPr>
        <p:txBody>
          <a:bodyPr wrap="square" rtlCol="0" anchor="ctr" anchorCtr="0">
            <a:noAutofit/>
          </a:bodyPr>
          <a:p>
            <a:pPr marL="0" marR="0" lvl="0" indent="0" algn="l" defTabSz="914400" rtl="0" eaLnBrk="1" fontAlgn="auto" latinLnBrk="0" hangingPunct="1">
              <a:lnSpc>
                <a:spcPct val="170000"/>
              </a:lnSpc>
              <a:spcBef>
                <a:spcPts val="0"/>
              </a:spcBef>
              <a:spcAft>
                <a:spcPts val="0"/>
              </a:spcAft>
              <a:buClrTx/>
              <a:buSzTx/>
              <a:buFontTx/>
              <a:buNone/>
              <a:defRPr/>
            </a:pPr>
            <a:r>
              <a:rPr lang="zh-CN" altLang="en-US" sz="2000">
                <a:solidFill>
                  <a:schemeClr val="tx1"/>
                </a:solidFill>
                <a:sym typeface="+mn-ea"/>
              </a:rPr>
              <a:t>面向</a:t>
            </a:r>
            <a:r>
              <a:rPr lang="zh-CN" altLang="en-US" sz="2000" b="1">
                <a:solidFill>
                  <a:schemeClr val="tx1"/>
                </a:solidFill>
                <a:sym typeface="+mn-ea"/>
              </a:rPr>
              <a:t>全国高校</a:t>
            </a:r>
            <a:r>
              <a:rPr lang="zh-CN" altLang="en-US" sz="2000">
                <a:solidFill>
                  <a:schemeClr val="tx1"/>
                </a:solidFill>
                <a:sym typeface="+mn-ea"/>
              </a:rPr>
              <a:t>免费择优录取毕业年度学生，经综合测评后，与学员</a:t>
            </a:r>
            <a:r>
              <a:rPr lang="zh-CN" altLang="en-US" sz="2000">
                <a:solidFill>
                  <a:schemeClr val="tx1"/>
                </a:solidFill>
                <a:latin typeface="微软雅黑" panose="020B0503020204020204" pitchFamily="34" charset="-122"/>
                <a:ea typeface="微软雅黑" panose="020B0503020204020204" pitchFamily="34" charset="-122"/>
                <a:cs typeface="微软雅黑" panose="020B0503020204020204" pitchFamily="34" charset="-122"/>
                <a:sym typeface="+mn-ea"/>
              </a:rPr>
              <a:t>签订学徒培养协议，进入泰迪科技跟岗学徒</a:t>
            </a:r>
            <a:r>
              <a:rPr lang="zh-CN" altLang="en-US" sz="2000">
                <a:solidFill>
                  <a:schemeClr val="tx1"/>
                </a:solidFill>
                <a:sym typeface="+mn-ea"/>
              </a:rPr>
              <a:t>，考试合格，发放职业技能等级证书，并推荐实习</a:t>
            </a:r>
            <a:r>
              <a:rPr lang="en-US" altLang="zh-CN" sz="2000">
                <a:solidFill>
                  <a:schemeClr val="tx1"/>
                </a:solidFill>
                <a:sym typeface="+mn-ea"/>
              </a:rPr>
              <a:t>/</a:t>
            </a:r>
            <a:r>
              <a:rPr lang="zh-CN" altLang="en-US" sz="2000">
                <a:solidFill>
                  <a:schemeClr val="tx1"/>
                </a:solidFill>
                <a:sym typeface="+mn-ea"/>
              </a:rPr>
              <a:t>就业到</a:t>
            </a:r>
            <a:r>
              <a:rPr lang="zh-CN" altLang="en-US" sz="2000" b="1">
                <a:solidFill>
                  <a:schemeClr val="tx1"/>
                </a:solidFill>
                <a:sym typeface="+mn-ea"/>
              </a:rPr>
              <a:t>广东企业</a:t>
            </a:r>
            <a:r>
              <a:rPr lang="zh-CN" altLang="en-US" sz="2000">
                <a:solidFill>
                  <a:schemeClr val="tx1"/>
                </a:solidFill>
                <a:sym typeface="+mn-ea"/>
              </a:rPr>
              <a:t>：</a:t>
            </a:r>
            <a:endParaRPr lang="zh-CN" altLang="en-US" sz="2000">
              <a:solidFill>
                <a:schemeClr val="tx1"/>
              </a:solidFill>
              <a:sym typeface="+mn-ea"/>
            </a:endParaRPr>
          </a:p>
          <a:p>
            <a:pPr marL="0" marR="0" lvl="0" indent="0" algn="l" defTabSz="914400" rtl="0" eaLnBrk="1" fontAlgn="auto" latinLnBrk="0" hangingPunct="1">
              <a:lnSpc>
                <a:spcPct val="170000"/>
              </a:lnSpc>
              <a:spcBef>
                <a:spcPts val="0"/>
              </a:spcBef>
              <a:spcAft>
                <a:spcPts val="0"/>
              </a:spcAft>
              <a:buClrTx/>
              <a:buSzTx/>
              <a:buFontTx/>
              <a:buNone/>
              <a:defRPr/>
            </a:pPr>
            <a:r>
              <a:rPr lang="en-US" altLang="zh-CN" sz="2000">
                <a:solidFill>
                  <a:schemeClr val="tx1"/>
                </a:solidFill>
                <a:sym typeface="+mn-ea"/>
              </a:rPr>
              <a:t>    </a:t>
            </a:r>
            <a:r>
              <a:rPr lang="zh-CN" altLang="en-US" sz="2000">
                <a:solidFill>
                  <a:schemeClr val="tx1"/>
                </a:solidFill>
                <a:sym typeface="+mn-ea"/>
              </a:rPr>
              <a:t>①进入泰迪项目部，参与开发公司承接的企业项目订单；</a:t>
            </a:r>
            <a:endParaRPr lang="zh-CN" altLang="en-US" sz="2000">
              <a:solidFill>
                <a:schemeClr val="tx1"/>
              </a:solidFill>
              <a:sym typeface="+mn-ea"/>
            </a:endParaRPr>
          </a:p>
          <a:p>
            <a:pPr marL="0" marR="0" lvl="0" indent="0" algn="l" defTabSz="914400" rtl="0" eaLnBrk="1" fontAlgn="auto" latinLnBrk="0" hangingPunct="1">
              <a:lnSpc>
                <a:spcPct val="170000"/>
              </a:lnSpc>
              <a:spcBef>
                <a:spcPts val="0"/>
              </a:spcBef>
              <a:spcAft>
                <a:spcPts val="0"/>
              </a:spcAft>
              <a:buClrTx/>
              <a:buSzTx/>
              <a:buFontTx/>
              <a:buNone/>
              <a:defRPr/>
            </a:pPr>
            <a:r>
              <a:rPr lang="en-US" altLang="zh-CN" sz="2000">
                <a:solidFill>
                  <a:schemeClr val="tx1"/>
                </a:solidFill>
                <a:sym typeface="+mn-ea"/>
              </a:rPr>
              <a:t>    </a:t>
            </a:r>
            <a:r>
              <a:rPr lang="zh-CN" altLang="en-US" sz="2000">
                <a:solidFill>
                  <a:schemeClr val="tx1"/>
                </a:solidFill>
                <a:sym typeface="+mn-ea"/>
              </a:rPr>
              <a:t>②进入泰迪内推，推送至技能生态链合作企业。</a:t>
            </a:r>
            <a:endParaRPr lang="zh-CN" altLang="en-US" sz="2000">
              <a:solidFill>
                <a:schemeClr val="tx1"/>
              </a:solidFill>
              <a:sym typeface="+mn-ea"/>
            </a:endParaRPr>
          </a:p>
          <a:p>
            <a:pPr marL="0" marR="0" lvl="0" indent="0" algn="l" defTabSz="914400" rtl="0" eaLnBrk="1" fontAlgn="auto" latinLnBrk="0" hangingPunct="1">
              <a:lnSpc>
                <a:spcPct val="170000"/>
              </a:lnSpc>
              <a:spcBef>
                <a:spcPts val="0"/>
              </a:spcBef>
              <a:spcAft>
                <a:spcPts val="0"/>
              </a:spcAft>
              <a:buClrTx/>
              <a:buSzTx/>
              <a:buFontTx/>
              <a:buNone/>
              <a:defRPr/>
            </a:pPr>
            <a:endParaRPr kumimoji="0" lang="zh-CN" altLang="en-US" sz="2000" b="1" i="0" u="none" strike="noStrike" kern="120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cs typeface="微软雅黑 Light" panose="020B0502040204020203" charset="-122"/>
              <a:sym typeface="+mn-ea"/>
            </a:endParaRPr>
          </a:p>
        </p:txBody>
      </p:sp>
      <p:sp>
        <p:nvSpPr>
          <p:cNvPr id="13" name="矩形 12"/>
          <p:cNvSpPr/>
          <p:nvPr>
            <p:custDataLst>
              <p:tags r:id="rId2"/>
            </p:custDataLst>
          </p:nvPr>
        </p:nvSpPr>
        <p:spPr>
          <a:xfrm>
            <a:off x="8223250" y="1590040"/>
            <a:ext cx="3604260" cy="5209540"/>
          </a:xfrm>
          <a:prstGeom prst="rect">
            <a:avLst/>
          </a:prstGeom>
          <a:gradFill>
            <a:gsLst>
              <a:gs pos="94000">
                <a:srgbClr val="2E2784">
                  <a:alpha val="0"/>
                </a:srgbClr>
              </a:gs>
              <a:gs pos="0">
                <a:srgbClr val="37A6ED">
                  <a:alpha val="0"/>
                </a:srgbClr>
              </a:gs>
              <a:gs pos="57000">
                <a:srgbClr val="055AAF"/>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tx1"/>
              </a:solidFill>
              <a:effectLst/>
              <a:uLnTx/>
              <a:uFillTx/>
              <a:latin typeface="Verdana" panose="020B0604030504040204"/>
              <a:ea typeface="微软雅黑" panose="020B0503020204020204" pitchFamily="34" charset="-122"/>
              <a:cs typeface="+mn-cs"/>
            </a:endParaRPr>
          </a:p>
        </p:txBody>
      </p:sp>
      <p:sp>
        <p:nvSpPr>
          <p:cNvPr id="14" name="矩形: 圆角 33"/>
          <p:cNvSpPr/>
          <p:nvPr>
            <p:custDataLst>
              <p:tags r:id="rId3"/>
            </p:custDataLst>
          </p:nvPr>
        </p:nvSpPr>
        <p:spPr>
          <a:xfrm>
            <a:off x="8355330" y="2108835"/>
            <a:ext cx="3340735" cy="625475"/>
          </a:xfrm>
          <a:prstGeom prst="roundRect">
            <a:avLst/>
          </a:prstGeom>
          <a:gradFill>
            <a:gsLst>
              <a:gs pos="0">
                <a:srgbClr val="306BCC"/>
              </a:gs>
              <a:gs pos="100000">
                <a:srgbClr val="3169C7"/>
              </a:gs>
            </a:gsLst>
            <a:lin ang="2700000" scaled="0"/>
          </a:gradFill>
          <a:ln>
            <a:noFill/>
          </a:ln>
          <a:effectLst>
            <a:outerShdw blurRad="254000" dist="38100" dir="2700000" algn="tl" rotWithShape="0">
              <a:srgbClr val="00B075">
                <a:alpha val="22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p>
            <a:pPr marL="0" marR="0" lvl="0" indent="0" algn="ctr" defTabSz="914400" rtl="0" eaLnBrk="1" fontAlgn="auto" latinLnBrk="0" hangingPunct="1">
              <a:lnSpc>
                <a:spcPct val="140000"/>
              </a:lnSpc>
              <a:spcBef>
                <a:spcPts val="0"/>
              </a:spcBef>
              <a:spcAft>
                <a:spcPts val="0"/>
              </a:spcAft>
              <a:buClrTx/>
              <a:buSzTx/>
              <a:buFontTx/>
              <a:buNone/>
              <a:defRPr/>
            </a:pPr>
            <a:r>
              <a:rPr kumimoji="0" lang="zh-CN" altLang="en-US" sz="2000" b="1" i="0" u="none" strike="noStrike" cap="none" spc="0" normalizeH="0" baseline="0" dirty="0">
                <a:solidFill>
                  <a:schemeClr val="bg1"/>
                </a:solidFill>
                <a:latin typeface="微软雅黑" panose="020B0503020204020204" pitchFamily="34" charset="-122"/>
                <a:ea typeface="微软雅黑" panose="020B0503020204020204" pitchFamily="34" charset="-122"/>
                <a:sym typeface="+mn-ea"/>
              </a:rPr>
              <a:t>流</a:t>
            </a:r>
            <a:r>
              <a:rPr kumimoji="0" lang="en-US" altLang="zh-CN" sz="2000" b="1" i="0" u="none" strike="noStrike" cap="none" spc="0" normalizeH="0" baseline="0" dirty="0">
                <a:solidFill>
                  <a:schemeClr val="bg1"/>
                </a:solidFill>
                <a:latin typeface="微软雅黑" panose="020B0503020204020204" pitchFamily="34" charset="-122"/>
                <a:ea typeface="微软雅黑" panose="020B0503020204020204" pitchFamily="34" charset="-122"/>
                <a:sym typeface="+mn-ea"/>
              </a:rPr>
              <a:t>    </a:t>
            </a:r>
            <a:r>
              <a:rPr kumimoji="0" lang="zh-CN" altLang="en-US" sz="2000" b="1" i="0" u="none" strike="noStrike" cap="none" spc="0" normalizeH="0" baseline="0" dirty="0">
                <a:solidFill>
                  <a:schemeClr val="bg1"/>
                </a:solidFill>
                <a:latin typeface="微软雅黑" panose="020B0503020204020204" pitchFamily="34" charset="-122"/>
                <a:ea typeface="微软雅黑" panose="020B0503020204020204" pitchFamily="34" charset="-122"/>
                <a:sym typeface="+mn-ea"/>
              </a:rPr>
              <a:t>程</a:t>
            </a:r>
            <a:endParaRPr kumimoji="0" lang="zh-CN" altLang="en-US" sz="2000" b="1" i="0" u="none" strike="noStrike" cap="none" spc="0" normalizeH="0" baseline="0" dirty="0">
              <a:solidFill>
                <a:schemeClr val="bg1"/>
              </a:solidFill>
              <a:latin typeface="微软雅黑" panose="020B0503020204020204" pitchFamily="34" charset="-122"/>
              <a:ea typeface="微软雅黑" panose="020B0503020204020204" pitchFamily="34" charset="-122"/>
              <a:sym typeface="+mn-ea"/>
            </a:endParaRPr>
          </a:p>
        </p:txBody>
      </p:sp>
      <p:sp>
        <p:nvSpPr>
          <p:cNvPr id="15" name="矩形 14"/>
          <p:cNvSpPr/>
          <p:nvPr>
            <p:custDataLst>
              <p:tags r:id="rId4"/>
            </p:custDataLst>
          </p:nvPr>
        </p:nvSpPr>
        <p:spPr>
          <a:xfrm>
            <a:off x="8734425" y="3157220"/>
            <a:ext cx="2707640" cy="57340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a:solidFill>
                  <a:schemeClr val="tx1"/>
                </a:solidFill>
              </a:rPr>
              <a:t>优选培养对象</a:t>
            </a:r>
            <a:endParaRPr lang="zh-CN" altLang="en-US">
              <a:solidFill>
                <a:schemeClr val="tx1"/>
              </a:solidFill>
            </a:endParaRPr>
          </a:p>
        </p:txBody>
      </p:sp>
      <p:sp>
        <p:nvSpPr>
          <p:cNvPr id="18" name="矩形 17"/>
          <p:cNvSpPr/>
          <p:nvPr>
            <p:custDataLst>
              <p:tags r:id="rId5"/>
            </p:custDataLst>
          </p:nvPr>
        </p:nvSpPr>
        <p:spPr>
          <a:xfrm>
            <a:off x="8734425" y="4133215"/>
            <a:ext cx="2707640" cy="57340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sym typeface="+mn-ea"/>
              </a:rPr>
              <a:t>工作室</a:t>
            </a:r>
            <a:endParaRPr lang="zh-CN" altLang="en-US">
              <a:solidFill>
                <a:schemeClr val="tx1"/>
              </a:solidFill>
              <a:sym typeface="+mn-ea"/>
            </a:endParaRPr>
          </a:p>
        </p:txBody>
      </p:sp>
      <p:sp>
        <p:nvSpPr>
          <p:cNvPr id="19" name="矩形 18"/>
          <p:cNvSpPr/>
          <p:nvPr>
            <p:custDataLst>
              <p:tags r:id="rId6"/>
            </p:custDataLst>
          </p:nvPr>
        </p:nvSpPr>
        <p:spPr>
          <a:xfrm>
            <a:off x="8734425" y="5092700"/>
            <a:ext cx="2707640" cy="57340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sym typeface="+mn-ea"/>
              </a:rPr>
              <a:t>模型工坊</a:t>
            </a:r>
            <a:endParaRPr lang="zh-CN" altLang="en-US">
              <a:solidFill>
                <a:schemeClr val="tx1"/>
              </a:solidFill>
              <a:sym typeface="+mn-ea"/>
            </a:endParaRPr>
          </a:p>
        </p:txBody>
      </p:sp>
      <p:sp>
        <p:nvSpPr>
          <p:cNvPr id="20" name="矩形 19"/>
          <p:cNvSpPr/>
          <p:nvPr>
            <p:custDataLst>
              <p:tags r:id="rId7"/>
            </p:custDataLst>
          </p:nvPr>
        </p:nvSpPr>
        <p:spPr>
          <a:xfrm>
            <a:off x="8734425" y="6075680"/>
            <a:ext cx="2707640" cy="573405"/>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r>
              <a:rPr lang="zh-CN" altLang="en-US">
                <a:solidFill>
                  <a:schemeClr val="tx1"/>
                </a:solidFill>
                <a:sym typeface="+mn-ea"/>
              </a:rPr>
              <a:t>广东实习/就业</a:t>
            </a:r>
            <a:endParaRPr lang="zh-CN" altLang="en-US">
              <a:solidFill>
                <a:schemeClr val="tx1"/>
              </a:solidFill>
              <a:sym typeface="+mn-ea"/>
            </a:endParaRPr>
          </a:p>
        </p:txBody>
      </p:sp>
      <p:sp>
        <p:nvSpPr>
          <p:cNvPr id="21" name="下箭头 20"/>
          <p:cNvSpPr/>
          <p:nvPr>
            <p:custDataLst>
              <p:tags r:id="rId8"/>
            </p:custDataLst>
          </p:nvPr>
        </p:nvSpPr>
        <p:spPr>
          <a:xfrm>
            <a:off x="9453245" y="3851910"/>
            <a:ext cx="366395" cy="35306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tx1"/>
              </a:solidFill>
              <a:sym typeface="+mn-ea"/>
            </a:endParaRPr>
          </a:p>
        </p:txBody>
      </p:sp>
      <p:sp>
        <p:nvSpPr>
          <p:cNvPr id="23" name="文本框 22"/>
          <p:cNvSpPr txBox="1"/>
          <p:nvPr>
            <p:custDataLst>
              <p:tags r:id="rId9"/>
            </p:custDataLst>
          </p:nvPr>
        </p:nvSpPr>
        <p:spPr>
          <a:xfrm>
            <a:off x="9819640" y="3736340"/>
            <a:ext cx="1492885" cy="337185"/>
          </a:xfrm>
          <a:prstGeom prst="rect">
            <a:avLst/>
          </a:prstGeom>
          <a:noFill/>
        </p:spPr>
        <p:txBody>
          <a:bodyPr wrap="square" rtlCol="0" anchor="t">
            <a:spAutoFit/>
          </a:bodyPr>
          <a:p>
            <a:r>
              <a:rPr lang="zh-CN" altLang="en-US" sz="1600">
                <a:solidFill>
                  <a:schemeClr val="bg1"/>
                </a:solidFill>
                <a:latin typeface="华文仿宋" panose="02010600040101010101" charset="-122"/>
                <a:ea typeface="华文仿宋" panose="02010600040101010101" charset="-122"/>
                <a:sym typeface="+mn-ea"/>
              </a:rPr>
              <a:t>签订培养协议</a:t>
            </a:r>
            <a:endParaRPr lang="zh-CN" altLang="en-US" sz="1600">
              <a:solidFill>
                <a:schemeClr val="bg1"/>
              </a:solidFill>
              <a:latin typeface="华文仿宋" panose="02010600040101010101" charset="-122"/>
              <a:ea typeface="华文仿宋" panose="02010600040101010101" charset="-122"/>
              <a:sym typeface="+mn-ea"/>
            </a:endParaRPr>
          </a:p>
        </p:txBody>
      </p:sp>
      <p:sp>
        <p:nvSpPr>
          <p:cNvPr id="24" name="下箭头 23"/>
          <p:cNvSpPr/>
          <p:nvPr>
            <p:custDataLst>
              <p:tags r:id="rId10"/>
            </p:custDataLst>
          </p:nvPr>
        </p:nvSpPr>
        <p:spPr>
          <a:xfrm>
            <a:off x="9453245" y="4846320"/>
            <a:ext cx="366395" cy="35306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tx1"/>
              </a:solidFill>
              <a:sym typeface="+mn-ea"/>
            </a:endParaRPr>
          </a:p>
        </p:txBody>
      </p:sp>
      <p:sp>
        <p:nvSpPr>
          <p:cNvPr id="25" name="文本框 24"/>
          <p:cNvSpPr txBox="1"/>
          <p:nvPr>
            <p:custDataLst>
              <p:tags r:id="rId11"/>
            </p:custDataLst>
          </p:nvPr>
        </p:nvSpPr>
        <p:spPr>
          <a:xfrm>
            <a:off x="9819640" y="4730750"/>
            <a:ext cx="1342390" cy="337185"/>
          </a:xfrm>
          <a:prstGeom prst="rect">
            <a:avLst/>
          </a:prstGeom>
          <a:noFill/>
        </p:spPr>
        <p:txBody>
          <a:bodyPr wrap="square" rtlCol="0" anchor="t">
            <a:spAutoFit/>
          </a:bodyPr>
          <a:p>
            <a:r>
              <a:rPr lang="zh-CN" altLang="en-US" sz="1600">
                <a:solidFill>
                  <a:schemeClr val="bg1"/>
                </a:solidFill>
                <a:latin typeface="华文仿宋" panose="02010600040101010101" charset="-122"/>
                <a:ea typeface="华文仿宋" panose="02010600040101010101" charset="-122"/>
                <a:sym typeface="+mn-ea"/>
              </a:rPr>
              <a:t>考核合格</a:t>
            </a:r>
            <a:endParaRPr lang="zh-CN" altLang="en-US" sz="1600">
              <a:solidFill>
                <a:schemeClr val="bg1"/>
              </a:solidFill>
              <a:latin typeface="华文仿宋" panose="02010600040101010101" charset="-122"/>
              <a:ea typeface="华文仿宋" panose="02010600040101010101" charset="-122"/>
              <a:sym typeface="+mn-ea"/>
            </a:endParaRPr>
          </a:p>
        </p:txBody>
      </p:sp>
      <p:sp>
        <p:nvSpPr>
          <p:cNvPr id="26" name="下箭头 25"/>
          <p:cNvSpPr/>
          <p:nvPr>
            <p:custDataLst>
              <p:tags r:id="rId12"/>
            </p:custDataLst>
          </p:nvPr>
        </p:nvSpPr>
        <p:spPr>
          <a:xfrm>
            <a:off x="9453245" y="5817870"/>
            <a:ext cx="366395" cy="35306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p>
            <a:pPr lvl="0" algn="ctr">
              <a:buClrTx/>
              <a:buSzTx/>
              <a:buFontTx/>
            </a:pPr>
            <a:endParaRPr lang="zh-CN" altLang="en-US">
              <a:solidFill>
                <a:schemeClr val="tx1"/>
              </a:solidFill>
              <a:sym typeface="+mn-ea"/>
            </a:endParaRPr>
          </a:p>
        </p:txBody>
      </p:sp>
      <p:sp>
        <p:nvSpPr>
          <p:cNvPr id="48" name="文本框 47"/>
          <p:cNvSpPr txBox="1"/>
          <p:nvPr>
            <p:custDataLst>
              <p:tags r:id="rId13"/>
            </p:custDataLst>
          </p:nvPr>
        </p:nvSpPr>
        <p:spPr>
          <a:xfrm>
            <a:off x="9819640" y="5702300"/>
            <a:ext cx="1492885" cy="337185"/>
          </a:xfrm>
          <a:prstGeom prst="rect">
            <a:avLst/>
          </a:prstGeom>
          <a:noFill/>
        </p:spPr>
        <p:txBody>
          <a:bodyPr wrap="square" rtlCol="0" anchor="t">
            <a:spAutoFit/>
          </a:bodyPr>
          <a:p>
            <a:r>
              <a:rPr lang="zh-CN" altLang="en-US" sz="1600">
                <a:solidFill>
                  <a:schemeClr val="bg1"/>
                </a:solidFill>
                <a:latin typeface="华文仿宋" panose="02010600040101010101" charset="-122"/>
                <a:ea typeface="华文仿宋" panose="02010600040101010101" charset="-122"/>
                <a:sym typeface="+mn-ea"/>
              </a:rPr>
              <a:t>获得人社证书</a:t>
            </a:r>
            <a:endParaRPr lang="zh-CN" altLang="en-US" sz="1600">
              <a:solidFill>
                <a:schemeClr val="bg1"/>
              </a:solidFill>
              <a:latin typeface="华文仿宋" panose="02010600040101010101" charset="-122"/>
              <a:ea typeface="华文仿宋" panose="02010600040101010101" charset="-122"/>
              <a:sym typeface="+mn-ea"/>
            </a:endParaRPr>
          </a:p>
        </p:txBody>
      </p:sp>
      <p:sp>
        <p:nvSpPr>
          <p:cNvPr id="49" name="下箭头 48"/>
          <p:cNvSpPr/>
          <p:nvPr>
            <p:custDataLst>
              <p:tags r:id="rId14"/>
            </p:custDataLst>
          </p:nvPr>
        </p:nvSpPr>
        <p:spPr>
          <a:xfrm>
            <a:off x="9453245" y="2896235"/>
            <a:ext cx="366395" cy="353060"/>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sp>
        <p:nvSpPr>
          <p:cNvPr id="50" name="文本框 49"/>
          <p:cNvSpPr txBox="1"/>
          <p:nvPr>
            <p:custDataLst>
              <p:tags r:id="rId15"/>
            </p:custDataLst>
          </p:nvPr>
        </p:nvSpPr>
        <p:spPr>
          <a:xfrm>
            <a:off x="9819640" y="2780665"/>
            <a:ext cx="1492885" cy="337185"/>
          </a:xfrm>
          <a:prstGeom prst="rect">
            <a:avLst/>
          </a:prstGeom>
          <a:noFill/>
        </p:spPr>
        <p:txBody>
          <a:bodyPr wrap="square" rtlCol="0" anchor="t">
            <a:spAutoFit/>
          </a:bodyPr>
          <a:p>
            <a:r>
              <a:rPr lang="zh-CN" altLang="en-US" sz="1600">
                <a:solidFill>
                  <a:schemeClr val="bg1"/>
                </a:solidFill>
                <a:latin typeface="华文仿宋" panose="02010600040101010101" charset="-122"/>
                <a:ea typeface="华文仿宋" panose="02010600040101010101" charset="-122"/>
                <a:sym typeface="+mn-ea"/>
              </a:rPr>
              <a:t>面向全国高校</a:t>
            </a:r>
            <a:endParaRPr lang="zh-CN" altLang="en-US" sz="1600">
              <a:solidFill>
                <a:schemeClr val="bg1"/>
              </a:solidFill>
              <a:latin typeface="华文仿宋" panose="02010600040101010101" charset="-122"/>
              <a:ea typeface="华文仿宋" panose="02010600040101010101" charset="-122"/>
              <a:sym typeface="+mn-ea"/>
            </a:endParaRPr>
          </a:p>
        </p:txBody>
      </p:sp>
      <p:sp>
        <p:nvSpPr>
          <p:cNvPr id="51" name="文本框 50"/>
          <p:cNvSpPr txBox="1"/>
          <p:nvPr/>
        </p:nvSpPr>
        <p:spPr>
          <a:xfrm>
            <a:off x="397510" y="1130300"/>
            <a:ext cx="11228070" cy="1346835"/>
          </a:xfrm>
          <a:prstGeom prst="rect">
            <a:avLst/>
          </a:prstGeom>
          <a:noFill/>
        </p:spPr>
        <p:txBody>
          <a:bodyPr wrap="square" rtlCol="0" anchor="t">
            <a:spAutoFit/>
          </a:bodyPr>
          <a:p>
            <a:pPr marL="0" marR="0" lvl="0" indent="0" algn="l" defTabSz="914400" rtl="0" eaLnBrk="1" fontAlgn="auto" latinLnBrk="0" hangingPunct="1">
              <a:lnSpc>
                <a:spcPct val="170000"/>
              </a:lnSpc>
              <a:spcBef>
                <a:spcPts val="0"/>
              </a:spcBef>
              <a:spcAft>
                <a:spcPts val="0"/>
              </a:spcAft>
              <a:buClrTx/>
              <a:buSzTx/>
              <a:buFontTx/>
              <a:buNone/>
              <a:defRPr/>
            </a:pPr>
            <a:r>
              <a:rPr lang="en-US" altLang="zh-CN" sz="2000">
                <a:solidFill>
                  <a:schemeClr val="tx1"/>
                </a:solidFill>
                <a:sym typeface="+mn-ea"/>
              </a:rPr>
              <a:t>      </a:t>
            </a:r>
            <a:r>
              <a:rPr lang="zh-CN" altLang="en-US" sz="2000">
                <a:solidFill>
                  <a:schemeClr val="tx1"/>
                </a:solidFill>
                <a:sym typeface="+mn-ea"/>
              </a:rPr>
              <a:t>泰迪智能科技基于产业技能生态链的学生学徒制，采取</a:t>
            </a:r>
            <a:r>
              <a:rPr lang="en-US" altLang="zh-CN" sz="2800" b="1">
                <a:solidFill>
                  <a:schemeClr val="tx1"/>
                </a:solidFill>
                <a:sym typeface="+mn-ea"/>
              </a:rPr>
              <a:t>6+6+6</a:t>
            </a:r>
            <a:r>
              <a:rPr lang="zh-CN" altLang="en-US" sz="2000">
                <a:solidFill>
                  <a:schemeClr val="tx1"/>
                </a:solidFill>
                <a:sym typeface="+mn-ea"/>
              </a:rPr>
              <a:t>人才培养模式，</a:t>
            </a:r>
            <a:r>
              <a:rPr lang="en-US" altLang="zh-CN" sz="2000">
                <a:solidFill>
                  <a:schemeClr val="tx1"/>
                </a:solidFill>
                <a:highlight>
                  <a:srgbClr val="FFFF00"/>
                </a:highlight>
                <a:sym typeface="+mn-ea"/>
              </a:rPr>
              <a:t>6</a:t>
            </a:r>
            <a:r>
              <a:rPr lang="zh-CN" altLang="en-US" sz="2000">
                <a:solidFill>
                  <a:schemeClr val="tx1"/>
                </a:solidFill>
                <a:highlight>
                  <a:srgbClr val="FFFF00"/>
                </a:highlight>
                <a:sym typeface="+mn-ea"/>
              </a:rPr>
              <a:t>个月工作室打基础</a:t>
            </a:r>
            <a:r>
              <a:rPr lang="zh-CN" altLang="en-US" sz="2000">
                <a:solidFill>
                  <a:schemeClr val="tx1"/>
                </a:solidFill>
                <a:sym typeface="+mn-ea"/>
              </a:rPr>
              <a:t>，</a:t>
            </a:r>
            <a:r>
              <a:rPr lang="en-US" altLang="zh-CN" sz="2000">
                <a:solidFill>
                  <a:schemeClr val="tx1"/>
                </a:solidFill>
                <a:sym typeface="+mn-ea"/>
              </a:rPr>
              <a:t>6</a:t>
            </a:r>
            <a:r>
              <a:rPr lang="zh-CN" altLang="en-US" sz="2000">
                <a:solidFill>
                  <a:schemeClr val="tx1"/>
                </a:solidFill>
                <a:sym typeface="+mn-ea"/>
              </a:rPr>
              <a:t>个月泰迪科技线下学徒，</a:t>
            </a:r>
            <a:r>
              <a:rPr lang="en-US" altLang="zh-CN" sz="2000">
                <a:solidFill>
                  <a:schemeClr val="tx1"/>
                </a:solidFill>
                <a:sym typeface="+mn-ea"/>
              </a:rPr>
              <a:t>6</a:t>
            </a:r>
            <a:r>
              <a:rPr lang="zh-CN" altLang="en-US" sz="2000">
                <a:solidFill>
                  <a:schemeClr val="tx1"/>
                </a:solidFill>
                <a:sym typeface="+mn-ea"/>
              </a:rPr>
              <a:t>个月生态链企业实习及就业。</a:t>
            </a:r>
            <a:endParaRPr lang="zh-CN" altLang="en-US" sz="2000">
              <a:solidFill>
                <a:schemeClr val="tx1"/>
              </a:solidFill>
              <a:sym typeface="+mn-ea"/>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2800">
                <a:latin typeface="微软雅黑" panose="020B0503020204020204" pitchFamily="34" charset="-122"/>
                <a:sym typeface="思源黑体 CN Light" panose="020B0300000000000000" pitchFamily="34" charset="-122"/>
              </a:rPr>
              <a:t>人工智能+AIGC学习路线图</a:t>
            </a:r>
            <a:endParaRPr lang="zh-CN" altLang="en-US" sz="2800">
              <a:latin typeface="微软雅黑" panose="020B0503020204020204" pitchFamily="34" charset="-122"/>
            </a:endParaRPr>
          </a:p>
        </p:txBody>
      </p:sp>
      <p:grpSp>
        <p:nvGrpSpPr>
          <p:cNvPr id="102" name="组合 101"/>
          <p:cNvGrpSpPr/>
          <p:nvPr/>
        </p:nvGrpSpPr>
        <p:grpSpPr>
          <a:xfrm>
            <a:off x="-1" y="1326813"/>
            <a:ext cx="11742057" cy="4914329"/>
            <a:chOff x="0" y="2138"/>
            <a:chExt cx="18740" cy="8083"/>
          </a:xfrm>
        </p:grpSpPr>
        <p:cxnSp>
          <p:nvCxnSpPr>
            <p:cNvPr id="103" name="直接连接符 102"/>
            <p:cNvCxnSpPr/>
            <p:nvPr/>
          </p:nvCxnSpPr>
          <p:spPr>
            <a:xfrm>
              <a:off x="13100" y="2753"/>
              <a:ext cx="4353" cy="2"/>
            </a:xfrm>
            <a:prstGeom prst="line">
              <a:avLst/>
            </a:prstGeom>
            <a:noFill/>
            <a:ln w="38100" cap="flat" cmpd="sng" algn="ctr">
              <a:solidFill>
                <a:schemeClr val="bg2">
                  <a:lumMod val="90000"/>
                </a:schemeClr>
              </a:solidFill>
              <a:prstDash val="solid"/>
              <a:miter lim="800000"/>
            </a:ln>
            <a:effectLst/>
          </p:spPr>
        </p:cxnSp>
        <p:cxnSp>
          <p:nvCxnSpPr>
            <p:cNvPr id="104" name="直接连接符 103"/>
            <p:cNvCxnSpPr/>
            <p:nvPr/>
          </p:nvCxnSpPr>
          <p:spPr>
            <a:xfrm>
              <a:off x="0" y="2755"/>
              <a:ext cx="13486" cy="9"/>
            </a:xfrm>
            <a:prstGeom prst="line">
              <a:avLst/>
            </a:prstGeom>
            <a:noFill/>
            <a:ln w="38100" cap="flat" cmpd="sng" algn="ctr">
              <a:solidFill>
                <a:srgbClr val="C00000"/>
              </a:solidFill>
              <a:prstDash val="solid"/>
              <a:miter lim="800000"/>
            </a:ln>
            <a:effectLst/>
          </p:spPr>
        </p:cxnSp>
        <p:sp>
          <p:nvSpPr>
            <p:cNvPr id="105" name="圆角矩形 41"/>
            <p:cNvSpPr/>
            <p:nvPr/>
          </p:nvSpPr>
          <p:spPr>
            <a:xfrm>
              <a:off x="739" y="3909"/>
              <a:ext cx="1709" cy="936"/>
            </a:xfrm>
            <a:prstGeom prst="roundRect">
              <a:avLst/>
            </a:prstGeom>
            <a:noFill/>
            <a:ln w="12700" cap="flat" cmpd="sng" algn="ctr">
              <a:solidFill>
                <a:srgbClr val="C00000"/>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rPr>
                <a:t>Python</a:t>
              </a: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rPr>
                <a:t>编程基础</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endParaRPr>
            </a:p>
          </p:txBody>
        </p:sp>
        <p:cxnSp>
          <p:nvCxnSpPr>
            <p:cNvPr id="106" name="肘形连接符 47"/>
            <p:cNvCxnSpPr>
              <a:endCxn id="105" idx="1"/>
            </p:cNvCxnSpPr>
            <p:nvPr/>
          </p:nvCxnSpPr>
          <p:spPr>
            <a:xfrm rot="5400000" flipV="1">
              <a:off x="27" y="3665"/>
              <a:ext cx="1166" cy="257"/>
            </a:xfrm>
            <a:prstGeom prst="bentConnector2">
              <a:avLst/>
            </a:prstGeom>
            <a:noFill/>
            <a:ln w="38100" cap="flat" cmpd="sng" algn="ctr">
              <a:solidFill>
                <a:srgbClr val="C00000"/>
              </a:solidFill>
              <a:prstDash val="solid"/>
              <a:miter lim="800000"/>
            </a:ln>
            <a:effectLst/>
          </p:spPr>
        </p:cxnSp>
        <p:sp>
          <p:nvSpPr>
            <p:cNvPr id="107" name="圆角矩形 57"/>
            <p:cNvSpPr/>
            <p:nvPr/>
          </p:nvSpPr>
          <p:spPr>
            <a:xfrm>
              <a:off x="739" y="5133"/>
              <a:ext cx="1709" cy="935"/>
            </a:xfrm>
            <a:prstGeom prst="roundRect">
              <a:avLst/>
            </a:prstGeom>
            <a:noFill/>
            <a:ln w="12700" cap="flat" cmpd="sng" algn="ctr">
              <a:solidFill>
                <a:srgbClr val="C00000"/>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rPr>
                <a:t>Python</a:t>
              </a: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rPr>
                <a:t>高级编程技巧</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endParaRPr>
            </a:p>
          </p:txBody>
        </p:sp>
        <p:sp>
          <p:nvSpPr>
            <p:cNvPr id="108" name="圆角矩形 61"/>
            <p:cNvSpPr/>
            <p:nvPr/>
          </p:nvSpPr>
          <p:spPr>
            <a:xfrm>
              <a:off x="739" y="6356"/>
              <a:ext cx="1709" cy="935"/>
            </a:xfrm>
            <a:prstGeom prst="roundRect">
              <a:avLst/>
            </a:prstGeom>
            <a:noFill/>
            <a:ln w="12700" cap="flat" cmpd="sng" algn="ctr">
              <a:solidFill>
                <a:srgbClr val="C00000"/>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基础数据结构与算法</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endParaRPr>
            </a:p>
          </p:txBody>
        </p:sp>
        <p:cxnSp>
          <p:nvCxnSpPr>
            <p:cNvPr id="109" name="肘形连接符 66"/>
            <p:cNvCxnSpPr>
              <a:endCxn id="107" idx="1"/>
            </p:cNvCxnSpPr>
            <p:nvPr/>
          </p:nvCxnSpPr>
          <p:spPr>
            <a:xfrm rot="5400000" flipV="1">
              <a:off x="-483" y="4378"/>
              <a:ext cx="2186" cy="257"/>
            </a:xfrm>
            <a:prstGeom prst="bentConnector2">
              <a:avLst/>
            </a:prstGeom>
            <a:noFill/>
            <a:ln w="38100" cap="flat" cmpd="sng" algn="ctr">
              <a:solidFill>
                <a:srgbClr val="C00000"/>
              </a:solidFill>
              <a:prstDash val="solid"/>
              <a:miter lim="800000"/>
            </a:ln>
            <a:effectLst/>
          </p:spPr>
        </p:cxnSp>
        <p:cxnSp>
          <p:nvCxnSpPr>
            <p:cNvPr id="110" name="肘形连接符 67"/>
            <p:cNvCxnSpPr>
              <a:endCxn id="108" idx="1"/>
            </p:cNvCxnSpPr>
            <p:nvPr/>
          </p:nvCxnSpPr>
          <p:spPr>
            <a:xfrm rot="5400000" flipV="1">
              <a:off x="-573" y="5510"/>
              <a:ext cx="2368" cy="257"/>
            </a:xfrm>
            <a:prstGeom prst="bentConnector2">
              <a:avLst/>
            </a:prstGeom>
            <a:noFill/>
            <a:ln w="38100" cap="flat" cmpd="sng" algn="ctr">
              <a:solidFill>
                <a:srgbClr val="C00000"/>
              </a:solidFill>
              <a:prstDash val="solid"/>
              <a:miter lim="800000"/>
            </a:ln>
            <a:effectLst/>
          </p:spPr>
        </p:cxnSp>
        <p:sp>
          <p:nvSpPr>
            <p:cNvPr id="111" name="圆角矩形 95"/>
            <p:cNvSpPr/>
            <p:nvPr/>
          </p:nvSpPr>
          <p:spPr>
            <a:xfrm>
              <a:off x="3086" y="3902"/>
              <a:ext cx="1709" cy="936"/>
            </a:xfrm>
            <a:prstGeom prst="roundRect">
              <a:avLst/>
            </a:prstGeom>
            <a:noFill/>
            <a:ln w="12700" cap="flat" cmpd="sng" algn="ctr">
              <a:solidFill>
                <a:srgbClr val="C00000"/>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sym typeface="+mn-ea"/>
                </a:rPr>
                <a:t>数据标注</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sym typeface="+mn-ea"/>
                </a:rPr>
                <a:t>工具使用</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endParaRPr>
            </a:p>
          </p:txBody>
        </p:sp>
        <p:cxnSp>
          <p:nvCxnSpPr>
            <p:cNvPr id="112" name="肘形连接符 96"/>
            <p:cNvCxnSpPr>
              <a:endCxn id="111" idx="1"/>
            </p:cNvCxnSpPr>
            <p:nvPr/>
          </p:nvCxnSpPr>
          <p:spPr>
            <a:xfrm rot="5400000" flipV="1">
              <a:off x="2374" y="3658"/>
              <a:ext cx="1166" cy="257"/>
            </a:xfrm>
            <a:prstGeom prst="bentConnector2">
              <a:avLst/>
            </a:prstGeom>
            <a:noFill/>
            <a:ln w="38100" cap="flat" cmpd="sng" algn="ctr">
              <a:solidFill>
                <a:srgbClr val="C00000"/>
              </a:solidFill>
              <a:prstDash val="solid"/>
              <a:miter lim="800000"/>
            </a:ln>
            <a:effectLst/>
          </p:spPr>
        </p:cxnSp>
        <p:sp>
          <p:nvSpPr>
            <p:cNvPr id="113" name="圆角矩形 97"/>
            <p:cNvSpPr/>
            <p:nvPr/>
          </p:nvSpPr>
          <p:spPr>
            <a:xfrm>
              <a:off x="3086" y="5126"/>
              <a:ext cx="1709" cy="935"/>
            </a:xfrm>
            <a:prstGeom prst="roundRect">
              <a:avLst/>
            </a:prstGeom>
            <a:noFill/>
            <a:ln w="12700" cap="flat" cmpd="sng" algn="ctr">
              <a:solidFill>
                <a:srgbClr val="C00000"/>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sym typeface="+mn-ea"/>
                </a:rPr>
                <a:t>标注质量控制</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sym typeface="+mn-ea"/>
              </a:endParaRPr>
            </a:p>
          </p:txBody>
        </p:sp>
        <p:sp>
          <p:nvSpPr>
            <p:cNvPr id="114" name="圆角矩形 98"/>
            <p:cNvSpPr/>
            <p:nvPr/>
          </p:nvSpPr>
          <p:spPr>
            <a:xfrm>
              <a:off x="3086" y="6349"/>
              <a:ext cx="1709" cy="935"/>
            </a:xfrm>
            <a:prstGeom prst="roundRect">
              <a:avLst/>
            </a:prstGeom>
            <a:noFill/>
            <a:ln w="12700" cap="flat" cmpd="sng" algn="ctr">
              <a:solidFill>
                <a:srgbClr val="C00000"/>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sym typeface="+mn-ea"/>
                </a:rPr>
                <a:t>数据集管理</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sym typeface="+mn-ea"/>
              </a:endParaRPr>
            </a:p>
          </p:txBody>
        </p:sp>
        <p:sp>
          <p:nvSpPr>
            <p:cNvPr id="115" name="圆角矩形 99"/>
            <p:cNvSpPr/>
            <p:nvPr/>
          </p:nvSpPr>
          <p:spPr>
            <a:xfrm>
              <a:off x="5432" y="7572"/>
              <a:ext cx="1709" cy="935"/>
            </a:xfrm>
            <a:prstGeom prst="roundRect">
              <a:avLst/>
            </a:prstGeom>
            <a:noFill/>
            <a:ln w="12700" cap="flat" cmpd="sng" algn="ctr">
              <a:solidFill>
                <a:srgbClr val="C00000"/>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音频处理</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endParaRPr>
            </a:p>
          </p:txBody>
        </p:sp>
        <p:cxnSp>
          <p:nvCxnSpPr>
            <p:cNvPr id="116" name="肘形连接符 100"/>
            <p:cNvCxnSpPr>
              <a:endCxn id="113" idx="1"/>
            </p:cNvCxnSpPr>
            <p:nvPr/>
          </p:nvCxnSpPr>
          <p:spPr>
            <a:xfrm rot="5400000" flipV="1">
              <a:off x="1864" y="4372"/>
              <a:ext cx="2186" cy="257"/>
            </a:xfrm>
            <a:prstGeom prst="bentConnector2">
              <a:avLst/>
            </a:prstGeom>
            <a:noFill/>
            <a:ln w="38100" cap="flat" cmpd="sng" algn="ctr">
              <a:solidFill>
                <a:srgbClr val="C00000"/>
              </a:solidFill>
              <a:prstDash val="solid"/>
              <a:miter lim="800000"/>
            </a:ln>
            <a:effectLst/>
          </p:spPr>
        </p:cxnSp>
        <p:cxnSp>
          <p:nvCxnSpPr>
            <p:cNvPr id="117" name="肘形连接符 101"/>
            <p:cNvCxnSpPr>
              <a:endCxn id="114" idx="1"/>
            </p:cNvCxnSpPr>
            <p:nvPr/>
          </p:nvCxnSpPr>
          <p:spPr>
            <a:xfrm rot="5400000" flipV="1">
              <a:off x="1773" y="5504"/>
              <a:ext cx="2368" cy="257"/>
            </a:xfrm>
            <a:prstGeom prst="bentConnector2">
              <a:avLst/>
            </a:prstGeom>
            <a:noFill/>
            <a:ln w="38100" cap="flat" cmpd="sng" algn="ctr">
              <a:solidFill>
                <a:srgbClr val="C00000"/>
              </a:solidFill>
              <a:prstDash val="solid"/>
              <a:miter lim="800000"/>
            </a:ln>
            <a:effectLst/>
          </p:spPr>
        </p:cxnSp>
        <p:sp>
          <p:nvSpPr>
            <p:cNvPr id="118" name="圆角矩形 103"/>
            <p:cNvSpPr/>
            <p:nvPr/>
          </p:nvSpPr>
          <p:spPr>
            <a:xfrm>
              <a:off x="5433" y="3909"/>
              <a:ext cx="1709" cy="936"/>
            </a:xfrm>
            <a:prstGeom prst="roundRect">
              <a:avLst/>
            </a:prstGeom>
            <a:noFill/>
            <a:ln w="12700" cap="flat" cmpd="sng" algn="ctr">
              <a:solidFill>
                <a:srgbClr val="C00000"/>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dirty="0">
                  <a:ln>
                    <a:noFill/>
                  </a:ln>
                  <a:solidFill>
                    <a:sysClr val="windowText" lastClr="000000"/>
                  </a:solidFill>
                  <a:effectLst/>
                  <a:uLnTx/>
                  <a:uFillTx/>
                  <a:latin typeface="微软雅黑 Light" panose="020B0502040204020203" charset="-122"/>
                  <a:ea typeface="微软雅黑 Light" panose="020B0502040204020203" charset="-122"/>
                  <a:cs typeface="+mn-cs"/>
                </a:rPr>
                <a:t>结构化数据处理</a:t>
              </a:r>
              <a:endParaRPr kumimoji="0" lang="zh-CN" altLang="en-US" sz="1300" b="0" i="0" u="none" strike="noStrike" kern="1200" cap="none" spc="0" normalizeH="0" baseline="0" noProof="0" dirty="0">
                <a:ln>
                  <a:noFill/>
                </a:ln>
                <a:solidFill>
                  <a:sysClr val="windowText" lastClr="000000"/>
                </a:solidFill>
                <a:effectLst/>
                <a:uLnTx/>
                <a:uFillTx/>
                <a:latin typeface="微软雅黑 Light" panose="020B0502040204020203" charset="-122"/>
                <a:ea typeface="微软雅黑 Light" panose="020B0502040204020203" charset="-122"/>
                <a:cs typeface="+mn-cs"/>
              </a:endParaRPr>
            </a:p>
          </p:txBody>
        </p:sp>
        <p:cxnSp>
          <p:nvCxnSpPr>
            <p:cNvPr id="119" name="肘形连接符 104"/>
            <p:cNvCxnSpPr>
              <a:endCxn id="118" idx="1"/>
            </p:cNvCxnSpPr>
            <p:nvPr/>
          </p:nvCxnSpPr>
          <p:spPr>
            <a:xfrm rot="5400000" flipV="1">
              <a:off x="4721" y="3665"/>
              <a:ext cx="1166" cy="257"/>
            </a:xfrm>
            <a:prstGeom prst="bentConnector2">
              <a:avLst/>
            </a:prstGeom>
            <a:noFill/>
            <a:ln w="38100" cap="flat" cmpd="sng" algn="ctr">
              <a:solidFill>
                <a:srgbClr val="C00000"/>
              </a:solidFill>
              <a:prstDash val="solid"/>
              <a:miter lim="800000"/>
            </a:ln>
            <a:effectLst/>
          </p:spPr>
        </p:cxnSp>
        <p:sp>
          <p:nvSpPr>
            <p:cNvPr id="120" name="圆角矩形 105"/>
            <p:cNvSpPr/>
            <p:nvPr/>
          </p:nvSpPr>
          <p:spPr>
            <a:xfrm>
              <a:off x="5433" y="5133"/>
              <a:ext cx="1709" cy="935"/>
            </a:xfrm>
            <a:prstGeom prst="roundRect">
              <a:avLst/>
            </a:prstGeom>
            <a:noFill/>
            <a:ln w="12700" cap="flat" cmpd="sng" algn="ctr">
              <a:solidFill>
                <a:srgbClr val="C00000"/>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文本处理</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endParaRPr>
            </a:p>
          </p:txBody>
        </p:sp>
        <p:sp>
          <p:nvSpPr>
            <p:cNvPr id="121" name="圆角矩形 106"/>
            <p:cNvSpPr/>
            <p:nvPr/>
          </p:nvSpPr>
          <p:spPr>
            <a:xfrm>
              <a:off x="5433" y="6356"/>
              <a:ext cx="1709" cy="935"/>
            </a:xfrm>
            <a:prstGeom prst="roundRect">
              <a:avLst/>
            </a:prstGeom>
            <a:noFill/>
            <a:ln w="12700" cap="flat" cmpd="sng" algn="ctr">
              <a:solidFill>
                <a:srgbClr val="C00000"/>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图像处理</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endParaRPr>
            </a:p>
          </p:txBody>
        </p:sp>
        <p:cxnSp>
          <p:nvCxnSpPr>
            <p:cNvPr id="122" name="肘形连接符 107"/>
            <p:cNvCxnSpPr>
              <a:endCxn id="120" idx="1"/>
            </p:cNvCxnSpPr>
            <p:nvPr/>
          </p:nvCxnSpPr>
          <p:spPr>
            <a:xfrm rot="5400000" flipV="1">
              <a:off x="4211" y="4379"/>
              <a:ext cx="2186" cy="257"/>
            </a:xfrm>
            <a:prstGeom prst="bentConnector2">
              <a:avLst/>
            </a:prstGeom>
            <a:noFill/>
            <a:ln w="38100" cap="flat" cmpd="sng" algn="ctr">
              <a:solidFill>
                <a:srgbClr val="C00000"/>
              </a:solidFill>
              <a:prstDash val="solid"/>
              <a:miter lim="800000"/>
            </a:ln>
            <a:effectLst/>
          </p:spPr>
        </p:cxnSp>
        <p:cxnSp>
          <p:nvCxnSpPr>
            <p:cNvPr id="123" name="肘形连接符 108"/>
            <p:cNvCxnSpPr>
              <a:endCxn id="121" idx="1"/>
            </p:cNvCxnSpPr>
            <p:nvPr/>
          </p:nvCxnSpPr>
          <p:spPr>
            <a:xfrm rot="5400000" flipV="1">
              <a:off x="4120" y="5511"/>
              <a:ext cx="2368" cy="257"/>
            </a:xfrm>
            <a:prstGeom prst="bentConnector2">
              <a:avLst/>
            </a:prstGeom>
            <a:noFill/>
            <a:ln w="38100" cap="flat" cmpd="sng" algn="ctr">
              <a:solidFill>
                <a:srgbClr val="C00000"/>
              </a:solidFill>
              <a:prstDash val="solid"/>
              <a:miter lim="800000"/>
            </a:ln>
            <a:effectLst/>
          </p:spPr>
        </p:cxnSp>
        <p:sp>
          <p:nvSpPr>
            <p:cNvPr id="124" name="圆角矩形 109"/>
            <p:cNvSpPr/>
            <p:nvPr/>
          </p:nvSpPr>
          <p:spPr>
            <a:xfrm>
              <a:off x="7728" y="3902"/>
              <a:ext cx="1709" cy="936"/>
            </a:xfrm>
            <a:prstGeom prst="roundRect">
              <a:avLst/>
            </a:prstGeom>
            <a:noFill/>
            <a:ln w="12700" cap="flat" cmpd="sng" algn="ctr">
              <a:solidFill>
                <a:srgbClr val="C00000"/>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sym typeface="+mn-ea"/>
                </a:rPr>
                <a:t>Scikit Learn</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sym typeface="+mn-ea"/>
              </a:endParaRPr>
            </a:p>
          </p:txBody>
        </p:sp>
        <p:cxnSp>
          <p:nvCxnSpPr>
            <p:cNvPr id="125" name="肘形连接符 110"/>
            <p:cNvCxnSpPr>
              <a:endCxn id="124" idx="1"/>
            </p:cNvCxnSpPr>
            <p:nvPr/>
          </p:nvCxnSpPr>
          <p:spPr>
            <a:xfrm rot="5400000" flipV="1">
              <a:off x="7016" y="3658"/>
              <a:ext cx="1166" cy="257"/>
            </a:xfrm>
            <a:prstGeom prst="bentConnector2">
              <a:avLst/>
            </a:prstGeom>
            <a:noFill/>
            <a:ln w="38100" cap="flat" cmpd="sng" algn="ctr">
              <a:solidFill>
                <a:srgbClr val="C00000"/>
              </a:solidFill>
              <a:prstDash val="solid"/>
              <a:miter lim="800000"/>
            </a:ln>
            <a:effectLst/>
          </p:spPr>
        </p:cxnSp>
        <p:sp>
          <p:nvSpPr>
            <p:cNvPr id="126" name="圆角矩形 111"/>
            <p:cNvSpPr/>
            <p:nvPr/>
          </p:nvSpPr>
          <p:spPr>
            <a:xfrm>
              <a:off x="7728" y="5126"/>
              <a:ext cx="1709" cy="935"/>
            </a:xfrm>
            <a:prstGeom prst="roundRect">
              <a:avLst/>
            </a:prstGeom>
            <a:noFill/>
            <a:ln w="12700" cap="flat" cmpd="sng" algn="ctr">
              <a:solidFill>
                <a:srgbClr val="C00000"/>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基础机器学习算法</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endParaRPr>
            </a:p>
          </p:txBody>
        </p:sp>
        <p:sp>
          <p:nvSpPr>
            <p:cNvPr id="127" name="圆角矩形 112"/>
            <p:cNvSpPr/>
            <p:nvPr/>
          </p:nvSpPr>
          <p:spPr>
            <a:xfrm>
              <a:off x="7728" y="6349"/>
              <a:ext cx="1709" cy="935"/>
            </a:xfrm>
            <a:prstGeom prst="roundRect">
              <a:avLst/>
            </a:prstGeom>
            <a:noFill/>
            <a:ln w="12700" cap="flat" cmpd="sng" algn="ctr">
              <a:solidFill>
                <a:srgbClr val="C00000"/>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特征工程</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endParaRPr>
            </a:p>
          </p:txBody>
        </p:sp>
        <p:sp>
          <p:nvSpPr>
            <p:cNvPr id="128" name="圆角矩形 113"/>
            <p:cNvSpPr/>
            <p:nvPr/>
          </p:nvSpPr>
          <p:spPr>
            <a:xfrm>
              <a:off x="7728" y="7572"/>
              <a:ext cx="1709" cy="935"/>
            </a:xfrm>
            <a:prstGeom prst="roundRect">
              <a:avLst/>
            </a:prstGeom>
            <a:noFill/>
            <a:ln w="12700" cap="flat" cmpd="sng" algn="ctr">
              <a:solidFill>
                <a:srgbClr val="C00000"/>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模型评估与选择</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endParaRPr>
            </a:p>
          </p:txBody>
        </p:sp>
        <p:cxnSp>
          <p:nvCxnSpPr>
            <p:cNvPr id="129" name="肘形连接符 114"/>
            <p:cNvCxnSpPr>
              <a:endCxn id="126" idx="1"/>
            </p:cNvCxnSpPr>
            <p:nvPr/>
          </p:nvCxnSpPr>
          <p:spPr>
            <a:xfrm rot="5400000" flipV="1">
              <a:off x="6506" y="4372"/>
              <a:ext cx="2186" cy="257"/>
            </a:xfrm>
            <a:prstGeom prst="bentConnector2">
              <a:avLst/>
            </a:prstGeom>
            <a:noFill/>
            <a:ln w="38100" cap="flat" cmpd="sng" algn="ctr">
              <a:solidFill>
                <a:srgbClr val="C00000"/>
              </a:solidFill>
              <a:prstDash val="solid"/>
              <a:miter lim="800000"/>
            </a:ln>
            <a:effectLst/>
          </p:spPr>
        </p:cxnSp>
        <p:cxnSp>
          <p:nvCxnSpPr>
            <p:cNvPr id="130" name="肘形连接符 115"/>
            <p:cNvCxnSpPr>
              <a:endCxn id="127" idx="1"/>
            </p:cNvCxnSpPr>
            <p:nvPr/>
          </p:nvCxnSpPr>
          <p:spPr>
            <a:xfrm rot="5400000" flipV="1">
              <a:off x="6415" y="5504"/>
              <a:ext cx="2368" cy="257"/>
            </a:xfrm>
            <a:prstGeom prst="bentConnector2">
              <a:avLst/>
            </a:prstGeom>
            <a:noFill/>
            <a:ln w="38100" cap="flat" cmpd="sng" algn="ctr">
              <a:solidFill>
                <a:srgbClr val="C00000"/>
              </a:solidFill>
              <a:prstDash val="solid"/>
              <a:miter lim="800000"/>
            </a:ln>
            <a:effectLst/>
          </p:spPr>
        </p:cxnSp>
        <p:cxnSp>
          <p:nvCxnSpPr>
            <p:cNvPr id="131" name="肘形连接符 116"/>
            <p:cNvCxnSpPr>
              <a:endCxn id="128" idx="1"/>
            </p:cNvCxnSpPr>
            <p:nvPr/>
          </p:nvCxnSpPr>
          <p:spPr>
            <a:xfrm rot="5400000" flipV="1">
              <a:off x="6360" y="6672"/>
              <a:ext cx="2480" cy="256"/>
            </a:xfrm>
            <a:prstGeom prst="bentConnector2">
              <a:avLst/>
            </a:prstGeom>
            <a:noFill/>
            <a:ln w="38100" cap="flat" cmpd="sng" algn="ctr">
              <a:solidFill>
                <a:srgbClr val="C00000"/>
              </a:solidFill>
              <a:prstDash val="solid"/>
              <a:miter lim="800000"/>
            </a:ln>
            <a:effectLst/>
          </p:spPr>
        </p:cxnSp>
        <p:sp>
          <p:nvSpPr>
            <p:cNvPr id="132" name="圆角矩形 117"/>
            <p:cNvSpPr/>
            <p:nvPr/>
          </p:nvSpPr>
          <p:spPr>
            <a:xfrm>
              <a:off x="10071" y="3909"/>
              <a:ext cx="1709" cy="936"/>
            </a:xfrm>
            <a:prstGeom prst="roundRect">
              <a:avLst/>
            </a:prstGeom>
            <a:noFill/>
            <a:ln w="12700" cap="flat" cmpd="sng" algn="ctr">
              <a:solidFill>
                <a:srgbClr val="C00000"/>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神经网络</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endParaRPr>
            </a:p>
          </p:txBody>
        </p:sp>
        <p:cxnSp>
          <p:nvCxnSpPr>
            <p:cNvPr id="133" name="肘形连接符 118"/>
            <p:cNvCxnSpPr>
              <a:endCxn id="132" idx="1"/>
            </p:cNvCxnSpPr>
            <p:nvPr/>
          </p:nvCxnSpPr>
          <p:spPr>
            <a:xfrm rot="5400000" flipV="1">
              <a:off x="9360" y="3665"/>
              <a:ext cx="1166" cy="257"/>
            </a:xfrm>
            <a:prstGeom prst="bentConnector2">
              <a:avLst/>
            </a:prstGeom>
            <a:noFill/>
            <a:ln w="38100" cap="flat" cmpd="sng" algn="ctr">
              <a:solidFill>
                <a:srgbClr val="C00000"/>
              </a:solidFill>
              <a:prstDash val="solid"/>
              <a:miter lim="800000"/>
            </a:ln>
            <a:effectLst/>
          </p:spPr>
        </p:cxnSp>
        <p:sp>
          <p:nvSpPr>
            <p:cNvPr id="134" name="圆角矩形 119"/>
            <p:cNvSpPr/>
            <p:nvPr/>
          </p:nvSpPr>
          <p:spPr>
            <a:xfrm>
              <a:off x="10071" y="5133"/>
              <a:ext cx="1709" cy="935"/>
            </a:xfrm>
            <a:prstGeom prst="roundRect">
              <a:avLst/>
            </a:prstGeom>
            <a:noFill/>
            <a:ln w="12700" cap="flat" cmpd="sng" algn="ctr">
              <a:solidFill>
                <a:srgbClr val="C00000"/>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sym typeface="+mn-ea"/>
                </a:rPr>
                <a:t>TensorFlow</a:t>
              </a: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sym typeface="+mn-ea"/>
                </a:rPr>
                <a:t>与</a:t>
              </a:r>
              <a:r>
                <a:rPr kumimoji="0" lang="en-US" altLang="zh-CN"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sym typeface="+mn-ea"/>
                </a:rPr>
                <a:t>PyTorch</a:t>
              </a:r>
              <a:endParaRPr kumimoji="0" lang="en-US" altLang="zh-CN"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sym typeface="+mn-ea"/>
              </a:endParaRPr>
            </a:p>
          </p:txBody>
        </p:sp>
        <p:sp>
          <p:nvSpPr>
            <p:cNvPr id="135" name="圆角矩形 120"/>
            <p:cNvSpPr/>
            <p:nvPr/>
          </p:nvSpPr>
          <p:spPr>
            <a:xfrm>
              <a:off x="10071" y="6356"/>
              <a:ext cx="1709" cy="935"/>
            </a:xfrm>
            <a:prstGeom prst="roundRect">
              <a:avLst/>
            </a:prstGeom>
            <a:noFill/>
            <a:ln w="12700" cap="flat" cmpd="sng" algn="ctr">
              <a:solidFill>
                <a:srgbClr val="C00000"/>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sym typeface="+mn-ea"/>
                </a:rPr>
                <a:t>CNN</a:t>
              </a: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sym typeface="+mn-ea"/>
                </a:rPr>
                <a:t>与</a:t>
              </a:r>
              <a:r>
                <a:rPr kumimoji="0" lang="en-US" altLang="zh-CN"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sym typeface="+mn-ea"/>
                </a:rPr>
                <a:t>RNN</a:t>
              </a:r>
              <a:endParaRPr kumimoji="0" lang="en-US" altLang="zh-CN"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sym typeface="+mn-ea"/>
              </a:endParaRPr>
            </a:p>
          </p:txBody>
        </p:sp>
        <p:sp>
          <p:nvSpPr>
            <p:cNvPr id="136" name="圆角矩形 121"/>
            <p:cNvSpPr/>
            <p:nvPr/>
          </p:nvSpPr>
          <p:spPr>
            <a:xfrm>
              <a:off x="10071" y="7579"/>
              <a:ext cx="1709" cy="935"/>
            </a:xfrm>
            <a:prstGeom prst="roundRect">
              <a:avLst/>
            </a:prstGeom>
            <a:noFill/>
            <a:ln w="12700" cap="flat" cmpd="sng" algn="ctr">
              <a:solidFill>
                <a:srgbClr val="C00000"/>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sym typeface="+mn-ea"/>
                </a:rPr>
                <a:t>Transformers</a:t>
              </a:r>
              <a:endParaRPr kumimoji="0" lang="en-US" altLang="zh-CN"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sym typeface="+mn-ea"/>
              </a:endParaRPr>
            </a:p>
          </p:txBody>
        </p:sp>
        <p:cxnSp>
          <p:nvCxnSpPr>
            <p:cNvPr id="137" name="肘形连接符 122"/>
            <p:cNvCxnSpPr>
              <a:endCxn id="134" idx="1"/>
            </p:cNvCxnSpPr>
            <p:nvPr/>
          </p:nvCxnSpPr>
          <p:spPr>
            <a:xfrm rot="5400000" flipV="1">
              <a:off x="8850" y="4379"/>
              <a:ext cx="2186" cy="257"/>
            </a:xfrm>
            <a:prstGeom prst="bentConnector2">
              <a:avLst/>
            </a:prstGeom>
            <a:noFill/>
            <a:ln w="38100" cap="flat" cmpd="sng" algn="ctr">
              <a:solidFill>
                <a:srgbClr val="C00000"/>
              </a:solidFill>
              <a:prstDash val="solid"/>
              <a:miter lim="800000"/>
            </a:ln>
            <a:effectLst/>
          </p:spPr>
        </p:cxnSp>
        <p:cxnSp>
          <p:nvCxnSpPr>
            <p:cNvPr id="138" name="肘形连接符 123"/>
            <p:cNvCxnSpPr>
              <a:endCxn id="135" idx="1"/>
            </p:cNvCxnSpPr>
            <p:nvPr/>
          </p:nvCxnSpPr>
          <p:spPr>
            <a:xfrm rot="5400000" flipV="1">
              <a:off x="8759" y="5511"/>
              <a:ext cx="2368" cy="257"/>
            </a:xfrm>
            <a:prstGeom prst="bentConnector2">
              <a:avLst/>
            </a:prstGeom>
            <a:noFill/>
            <a:ln w="38100" cap="flat" cmpd="sng" algn="ctr">
              <a:solidFill>
                <a:srgbClr val="C00000"/>
              </a:solidFill>
              <a:prstDash val="solid"/>
              <a:miter lim="800000"/>
            </a:ln>
            <a:effectLst/>
          </p:spPr>
        </p:cxnSp>
        <p:cxnSp>
          <p:nvCxnSpPr>
            <p:cNvPr id="139" name="肘形连接符 124"/>
            <p:cNvCxnSpPr>
              <a:endCxn id="136" idx="1"/>
            </p:cNvCxnSpPr>
            <p:nvPr/>
          </p:nvCxnSpPr>
          <p:spPr>
            <a:xfrm rot="5400000" flipV="1">
              <a:off x="8703" y="6679"/>
              <a:ext cx="2480" cy="256"/>
            </a:xfrm>
            <a:prstGeom prst="bentConnector2">
              <a:avLst/>
            </a:prstGeom>
            <a:noFill/>
            <a:ln w="38100" cap="flat" cmpd="sng" algn="ctr">
              <a:solidFill>
                <a:srgbClr val="C00000"/>
              </a:solidFill>
              <a:prstDash val="solid"/>
              <a:miter lim="800000"/>
            </a:ln>
            <a:effectLst/>
          </p:spPr>
        </p:cxnSp>
        <p:sp>
          <p:nvSpPr>
            <p:cNvPr id="140" name="圆角矩形 133"/>
            <p:cNvSpPr/>
            <p:nvPr/>
          </p:nvSpPr>
          <p:spPr>
            <a:xfrm>
              <a:off x="12335" y="3893"/>
              <a:ext cx="1709" cy="936"/>
            </a:xfrm>
            <a:prstGeom prst="roundRect">
              <a:avLst/>
            </a:prstGeom>
            <a:noFill/>
            <a:ln w="12700" cap="flat" cmpd="sng" algn="ctr">
              <a:solidFill>
                <a:schemeClr val="bg2">
                  <a:lumMod val="90000"/>
                </a:scheme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经典</a:t>
              </a:r>
              <a:r>
                <a:rPr kumimoji="0"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模型训练</a:t>
              </a:r>
              <a:endParaRPr kumimoji="0"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endParaRPr>
            </a:p>
          </p:txBody>
        </p:sp>
        <p:cxnSp>
          <p:nvCxnSpPr>
            <p:cNvPr id="141" name="肘形连接符 134"/>
            <p:cNvCxnSpPr>
              <a:endCxn id="140" idx="1"/>
            </p:cNvCxnSpPr>
            <p:nvPr/>
          </p:nvCxnSpPr>
          <p:spPr>
            <a:xfrm rot="5400000" flipV="1">
              <a:off x="11623" y="3649"/>
              <a:ext cx="1166" cy="257"/>
            </a:xfrm>
            <a:prstGeom prst="bentConnector2">
              <a:avLst/>
            </a:prstGeom>
            <a:noFill/>
            <a:ln w="38100" cap="flat" cmpd="sng" algn="ctr">
              <a:solidFill>
                <a:schemeClr val="bg2"/>
              </a:solidFill>
              <a:prstDash val="solid"/>
              <a:miter lim="800000"/>
            </a:ln>
            <a:effectLst/>
          </p:spPr>
        </p:cxnSp>
        <p:sp>
          <p:nvSpPr>
            <p:cNvPr id="142" name="圆角矩形 135"/>
            <p:cNvSpPr/>
            <p:nvPr/>
          </p:nvSpPr>
          <p:spPr>
            <a:xfrm>
              <a:off x="12335" y="5117"/>
              <a:ext cx="1709" cy="935"/>
            </a:xfrm>
            <a:prstGeom prst="roundRect">
              <a:avLst/>
            </a:prstGeom>
            <a:noFill/>
            <a:ln w="12700" cap="flat" cmpd="sng" algn="ctr">
              <a:solidFill>
                <a:schemeClr val="bg2">
                  <a:lumMod val="90000"/>
                </a:scheme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模型优化技巧</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endParaRPr>
            </a:p>
          </p:txBody>
        </p:sp>
        <p:sp>
          <p:nvSpPr>
            <p:cNvPr id="143" name="圆角矩形 136"/>
            <p:cNvSpPr/>
            <p:nvPr/>
          </p:nvSpPr>
          <p:spPr>
            <a:xfrm>
              <a:off x="12335" y="6340"/>
              <a:ext cx="1709" cy="935"/>
            </a:xfrm>
            <a:prstGeom prst="roundRect">
              <a:avLst/>
            </a:prstGeom>
            <a:noFill/>
            <a:ln w="12700" cap="flat" cmpd="sng" algn="ctr">
              <a:solidFill>
                <a:schemeClr val="bg2">
                  <a:lumMod val="90000"/>
                </a:scheme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rPr>
                <a:t>生成对抗网络（GANs）</a:t>
              </a:r>
              <a:endParaRPr kumimoji="0"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endParaRPr>
            </a:p>
          </p:txBody>
        </p:sp>
        <p:sp>
          <p:nvSpPr>
            <p:cNvPr id="144" name="圆角矩形 137"/>
            <p:cNvSpPr/>
            <p:nvPr/>
          </p:nvSpPr>
          <p:spPr>
            <a:xfrm>
              <a:off x="12335" y="7574"/>
              <a:ext cx="1709" cy="935"/>
            </a:xfrm>
            <a:prstGeom prst="roundRect">
              <a:avLst/>
            </a:prstGeom>
            <a:noFill/>
            <a:ln w="12700" cap="flat" cmpd="sng" algn="ctr">
              <a:solidFill>
                <a:schemeClr val="bg2">
                  <a:lumMod val="90000"/>
                </a:scheme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rPr>
                <a:t>变分自编码器（VAEs</a:t>
              </a: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rPr>
                <a:t>）</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endParaRPr>
            </a:p>
          </p:txBody>
        </p:sp>
        <p:cxnSp>
          <p:nvCxnSpPr>
            <p:cNvPr id="145" name="肘形连接符 138"/>
            <p:cNvCxnSpPr>
              <a:endCxn id="142" idx="1"/>
            </p:cNvCxnSpPr>
            <p:nvPr/>
          </p:nvCxnSpPr>
          <p:spPr>
            <a:xfrm rot="5400000" flipV="1">
              <a:off x="11113" y="4364"/>
              <a:ext cx="2186" cy="257"/>
            </a:xfrm>
            <a:prstGeom prst="bentConnector2">
              <a:avLst/>
            </a:prstGeom>
            <a:noFill/>
            <a:ln w="38100" cap="flat" cmpd="sng" algn="ctr">
              <a:solidFill>
                <a:schemeClr val="bg2"/>
              </a:solidFill>
              <a:prstDash val="solid"/>
              <a:miter lim="800000"/>
            </a:ln>
            <a:effectLst/>
          </p:spPr>
        </p:cxnSp>
        <p:cxnSp>
          <p:nvCxnSpPr>
            <p:cNvPr id="146" name="肘形连接符 139"/>
            <p:cNvCxnSpPr>
              <a:endCxn id="143" idx="1"/>
            </p:cNvCxnSpPr>
            <p:nvPr/>
          </p:nvCxnSpPr>
          <p:spPr>
            <a:xfrm rot="5400000" flipV="1">
              <a:off x="11022" y="5496"/>
              <a:ext cx="2368" cy="257"/>
            </a:xfrm>
            <a:prstGeom prst="bentConnector2">
              <a:avLst/>
            </a:prstGeom>
            <a:noFill/>
            <a:ln w="38100" cap="flat" cmpd="sng" algn="ctr">
              <a:solidFill>
                <a:schemeClr val="bg2"/>
              </a:solidFill>
              <a:prstDash val="solid"/>
              <a:miter lim="800000"/>
            </a:ln>
            <a:effectLst/>
          </p:spPr>
        </p:cxnSp>
        <p:cxnSp>
          <p:nvCxnSpPr>
            <p:cNvPr id="147" name="肘形连接符 140"/>
            <p:cNvCxnSpPr>
              <a:endCxn id="144" idx="1"/>
            </p:cNvCxnSpPr>
            <p:nvPr/>
          </p:nvCxnSpPr>
          <p:spPr>
            <a:xfrm rot="5400000" flipV="1">
              <a:off x="10966" y="6672"/>
              <a:ext cx="2480" cy="256"/>
            </a:xfrm>
            <a:prstGeom prst="bentConnector2">
              <a:avLst/>
            </a:prstGeom>
            <a:noFill/>
            <a:ln w="38100" cap="flat" cmpd="sng" algn="ctr">
              <a:solidFill>
                <a:schemeClr val="bg2"/>
              </a:solidFill>
              <a:prstDash val="solid"/>
              <a:miter lim="800000"/>
            </a:ln>
            <a:effectLst/>
          </p:spPr>
        </p:cxnSp>
        <p:sp>
          <p:nvSpPr>
            <p:cNvPr id="148" name="圆角矩形 141"/>
            <p:cNvSpPr/>
            <p:nvPr/>
          </p:nvSpPr>
          <p:spPr>
            <a:xfrm>
              <a:off x="14682" y="3886"/>
              <a:ext cx="1709" cy="936"/>
            </a:xfrm>
            <a:prstGeom prst="roundRect">
              <a:avLst/>
            </a:prstGeom>
            <a:noFill/>
            <a:ln w="12700" cap="flat" cmpd="sng" algn="ctr">
              <a:solidFill>
                <a:schemeClr val="bg2">
                  <a:lumMod val="90000"/>
                </a:scheme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rPr>
                <a:t>SFT</a:t>
              </a: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rPr>
                <a:t>数据标注</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endParaRPr>
            </a:p>
          </p:txBody>
        </p:sp>
        <p:cxnSp>
          <p:nvCxnSpPr>
            <p:cNvPr id="149" name="肘形连接符 142"/>
            <p:cNvCxnSpPr>
              <a:endCxn id="148" idx="1"/>
            </p:cNvCxnSpPr>
            <p:nvPr/>
          </p:nvCxnSpPr>
          <p:spPr>
            <a:xfrm rot="5400000" flipV="1">
              <a:off x="13970" y="3642"/>
              <a:ext cx="1166" cy="257"/>
            </a:xfrm>
            <a:prstGeom prst="bentConnector2">
              <a:avLst/>
            </a:prstGeom>
            <a:noFill/>
            <a:ln w="38100" cap="flat" cmpd="sng" algn="ctr">
              <a:solidFill>
                <a:schemeClr val="bg2">
                  <a:lumMod val="90000"/>
                </a:schemeClr>
              </a:solidFill>
              <a:prstDash val="solid"/>
              <a:miter lim="800000"/>
            </a:ln>
            <a:effectLst/>
          </p:spPr>
        </p:cxnSp>
        <p:sp>
          <p:nvSpPr>
            <p:cNvPr id="150" name="圆角矩形 143"/>
            <p:cNvSpPr/>
            <p:nvPr/>
          </p:nvSpPr>
          <p:spPr>
            <a:xfrm>
              <a:off x="14682" y="5110"/>
              <a:ext cx="1709" cy="935"/>
            </a:xfrm>
            <a:prstGeom prst="roundRect">
              <a:avLst/>
            </a:prstGeom>
            <a:noFill/>
            <a:ln w="12700" cap="flat" cmpd="sng" algn="ctr">
              <a:solidFill>
                <a:schemeClr val="bg2">
                  <a:lumMod val="90000"/>
                </a:scheme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LoRA</a:t>
              </a: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微调</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endParaRPr>
            </a:p>
          </p:txBody>
        </p:sp>
        <p:cxnSp>
          <p:nvCxnSpPr>
            <p:cNvPr id="151" name="肘形连接符 144"/>
            <p:cNvCxnSpPr>
              <a:endCxn id="150" idx="1"/>
            </p:cNvCxnSpPr>
            <p:nvPr/>
          </p:nvCxnSpPr>
          <p:spPr>
            <a:xfrm rot="5400000" flipV="1">
              <a:off x="13460" y="4357"/>
              <a:ext cx="2186" cy="257"/>
            </a:xfrm>
            <a:prstGeom prst="bentConnector2">
              <a:avLst/>
            </a:prstGeom>
            <a:noFill/>
            <a:ln w="38100" cap="flat" cmpd="sng" algn="ctr">
              <a:solidFill>
                <a:schemeClr val="bg2">
                  <a:lumMod val="90000"/>
                </a:schemeClr>
              </a:solidFill>
              <a:prstDash val="solid"/>
              <a:miter lim="800000"/>
            </a:ln>
            <a:effectLst/>
          </p:spPr>
        </p:cxnSp>
        <p:sp>
          <p:nvSpPr>
            <p:cNvPr id="152" name="圆角矩形 145"/>
            <p:cNvSpPr/>
            <p:nvPr/>
          </p:nvSpPr>
          <p:spPr>
            <a:xfrm>
              <a:off x="17029" y="3893"/>
              <a:ext cx="1709" cy="936"/>
            </a:xfrm>
            <a:prstGeom prst="roundRect">
              <a:avLst/>
            </a:prstGeom>
            <a:noFill/>
            <a:ln w="12700" cap="flat" cmpd="sng" algn="ctr">
              <a:solidFill>
                <a:schemeClr val="bg2">
                  <a:lumMod val="90000"/>
                </a:scheme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项目管理基础</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endParaRPr>
            </a:p>
          </p:txBody>
        </p:sp>
        <p:cxnSp>
          <p:nvCxnSpPr>
            <p:cNvPr id="153" name="肘形连接符 146"/>
            <p:cNvCxnSpPr>
              <a:endCxn id="152" idx="1"/>
            </p:cNvCxnSpPr>
            <p:nvPr/>
          </p:nvCxnSpPr>
          <p:spPr>
            <a:xfrm rot="5400000" flipV="1">
              <a:off x="16317" y="3649"/>
              <a:ext cx="1166" cy="257"/>
            </a:xfrm>
            <a:prstGeom prst="bentConnector2">
              <a:avLst/>
            </a:prstGeom>
            <a:noFill/>
            <a:ln w="38100" cap="flat" cmpd="sng" algn="ctr">
              <a:solidFill>
                <a:schemeClr val="bg2">
                  <a:lumMod val="90000"/>
                </a:schemeClr>
              </a:solidFill>
              <a:prstDash val="solid"/>
              <a:miter lim="800000"/>
            </a:ln>
            <a:effectLst/>
          </p:spPr>
        </p:cxnSp>
        <p:sp>
          <p:nvSpPr>
            <p:cNvPr id="154" name="圆角矩形 147"/>
            <p:cNvSpPr/>
            <p:nvPr/>
          </p:nvSpPr>
          <p:spPr>
            <a:xfrm>
              <a:off x="17029" y="5117"/>
              <a:ext cx="1709" cy="935"/>
            </a:xfrm>
            <a:prstGeom prst="roundRect">
              <a:avLst/>
            </a:prstGeom>
            <a:noFill/>
            <a:ln w="12700" cap="flat" cmpd="sng" algn="ctr">
              <a:solidFill>
                <a:schemeClr val="bg2">
                  <a:lumMod val="90000"/>
                </a:scheme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1300" b="0" i="0" u="none" strike="noStrike" kern="1200" cap="none" spc="0" normalizeH="0" baseline="0" noProof="0" dirty="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rPr>
                <a:t>AI</a:t>
              </a:r>
              <a:r>
                <a:rPr kumimoji="0" lang="zh-CN" altLang="en-US" sz="1300" b="0" i="0" u="none" strike="noStrike" kern="1200" cap="none" spc="0" normalizeH="0" baseline="0" noProof="0" dirty="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rPr>
                <a:t>应用开发实践</a:t>
              </a:r>
              <a:endParaRPr kumimoji="0" lang="zh-CN" altLang="en-US" sz="1300" b="0" i="0" u="none" strike="noStrike" kern="1200" cap="none" spc="0" normalizeH="0" baseline="0" noProof="0" dirty="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endParaRPr>
            </a:p>
          </p:txBody>
        </p:sp>
        <p:sp>
          <p:nvSpPr>
            <p:cNvPr id="155" name="圆角矩形 148"/>
            <p:cNvSpPr/>
            <p:nvPr/>
          </p:nvSpPr>
          <p:spPr>
            <a:xfrm>
              <a:off x="17029" y="6340"/>
              <a:ext cx="1709" cy="935"/>
            </a:xfrm>
            <a:prstGeom prst="roundRect">
              <a:avLst/>
            </a:prstGeom>
            <a:noFill/>
            <a:ln w="12700" cap="flat" cmpd="sng" algn="ctr">
              <a:solidFill>
                <a:schemeClr val="bg2">
                  <a:lumMod val="90000"/>
                </a:scheme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模型性能优化</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endParaRPr>
            </a:p>
          </p:txBody>
        </p:sp>
        <p:sp>
          <p:nvSpPr>
            <p:cNvPr id="156" name="圆角矩形 149"/>
            <p:cNvSpPr/>
            <p:nvPr/>
          </p:nvSpPr>
          <p:spPr>
            <a:xfrm>
              <a:off x="17029" y="7579"/>
              <a:ext cx="1709" cy="935"/>
            </a:xfrm>
            <a:prstGeom prst="roundRect">
              <a:avLst/>
            </a:prstGeom>
            <a:noFill/>
            <a:ln w="12700" cap="flat" cmpd="sng" algn="ctr">
              <a:solidFill>
                <a:schemeClr val="bg2">
                  <a:lumMod val="90000"/>
                </a:scheme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模型部署</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endParaRPr>
            </a:p>
          </p:txBody>
        </p:sp>
        <p:cxnSp>
          <p:nvCxnSpPr>
            <p:cNvPr id="157" name="肘形连接符 150"/>
            <p:cNvCxnSpPr>
              <a:endCxn id="154" idx="1"/>
            </p:cNvCxnSpPr>
            <p:nvPr/>
          </p:nvCxnSpPr>
          <p:spPr>
            <a:xfrm rot="5400000" flipV="1">
              <a:off x="15807" y="4364"/>
              <a:ext cx="2186" cy="257"/>
            </a:xfrm>
            <a:prstGeom prst="bentConnector2">
              <a:avLst/>
            </a:prstGeom>
            <a:noFill/>
            <a:ln w="38100" cap="flat" cmpd="sng" algn="ctr">
              <a:solidFill>
                <a:schemeClr val="bg2">
                  <a:lumMod val="90000"/>
                </a:schemeClr>
              </a:solidFill>
              <a:prstDash val="solid"/>
              <a:miter lim="800000"/>
            </a:ln>
            <a:effectLst/>
          </p:spPr>
        </p:cxnSp>
        <p:cxnSp>
          <p:nvCxnSpPr>
            <p:cNvPr id="158" name="肘形连接符 151"/>
            <p:cNvCxnSpPr>
              <a:endCxn id="155" idx="1"/>
            </p:cNvCxnSpPr>
            <p:nvPr/>
          </p:nvCxnSpPr>
          <p:spPr>
            <a:xfrm rot="5400000" flipV="1">
              <a:off x="15716" y="5496"/>
              <a:ext cx="2368" cy="257"/>
            </a:xfrm>
            <a:prstGeom prst="bentConnector2">
              <a:avLst/>
            </a:prstGeom>
            <a:noFill/>
            <a:ln w="38100" cap="flat" cmpd="sng" algn="ctr">
              <a:solidFill>
                <a:schemeClr val="bg2">
                  <a:lumMod val="90000"/>
                </a:schemeClr>
              </a:solidFill>
              <a:prstDash val="solid"/>
              <a:miter lim="800000"/>
            </a:ln>
            <a:effectLst/>
          </p:spPr>
        </p:cxnSp>
        <p:cxnSp>
          <p:nvCxnSpPr>
            <p:cNvPr id="159" name="肘形连接符 152"/>
            <p:cNvCxnSpPr>
              <a:endCxn id="156" idx="1"/>
            </p:cNvCxnSpPr>
            <p:nvPr/>
          </p:nvCxnSpPr>
          <p:spPr>
            <a:xfrm rot="5400000" flipV="1">
              <a:off x="15660" y="6679"/>
              <a:ext cx="2480" cy="256"/>
            </a:xfrm>
            <a:prstGeom prst="bentConnector2">
              <a:avLst/>
            </a:prstGeom>
            <a:noFill/>
            <a:ln w="38100" cap="flat" cmpd="sng" algn="ctr">
              <a:solidFill>
                <a:schemeClr val="bg2">
                  <a:lumMod val="90000"/>
                </a:schemeClr>
              </a:solidFill>
              <a:prstDash val="solid"/>
              <a:miter lim="800000"/>
            </a:ln>
            <a:effectLst/>
          </p:spPr>
        </p:cxnSp>
        <p:sp>
          <p:nvSpPr>
            <p:cNvPr id="160" name="圆角矩形 27"/>
            <p:cNvSpPr/>
            <p:nvPr/>
          </p:nvSpPr>
          <p:spPr>
            <a:xfrm>
              <a:off x="351" y="2154"/>
              <a:ext cx="1709" cy="1260"/>
            </a:xfrm>
            <a:prstGeom prst="roundRect">
              <a:avLst/>
            </a:prstGeom>
            <a:solidFill>
              <a:srgbClr val="C01B0F"/>
            </a:solidFill>
            <a:ln w="12700" cap="flat" cmpd="sng" algn="ctr">
              <a:no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ysClr val="window" lastClr="FFFFFF"/>
                  </a:solidFill>
                  <a:effectLst/>
                  <a:uLnTx/>
                  <a:uFillTx/>
                  <a:latin typeface="微软雅黑 Light" panose="020B0502040204020203" charset="-122"/>
                  <a:ea typeface="微软雅黑 Light" panose="020B0502040204020203" charset="-122"/>
                  <a:cs typeface="+mn-cs"/>
                </a:rPr>
                <a:t>人工智能基础</a:t>
              </a:r>
              <a:endParaRPr kumimoji="0" lang="zh-CN" altLang="en-US" sz="1400" b="1" i="0" u="none" strike="noStrike" kern="1200" cap="none" spc="0" normalizeH="0" baseline="0" noProof="0">
                <a:ln>
                  <a:noFill/>
                </a:ln>
                <a:solidFill>
                  <a:sysClr val="window" lastClr="FFFFFF"/>
                </a:solidFill>
                <a:effectLst/>
                <a:uLnTx/>
                <a:uFillTx/>
                <a:latin typeface="微软雅黑 Light" panose="020B0502040204020203" charset="-122"/>
                <a:ea typeface="微软雅黑 Light" panose="020B0502040204020203" charset="-122"/>
                <a:cs typeface="+mn-cs"/>
              </a:endParaRPr>
            </a:p>
          </p:txBody>
        </p:sp>
        <p:sp>
          <p:nvSpPr>
            <p:cNvPr id="161" name="圆角矩形 31"/>
            <p:cNvSpPr/>
            <p:nvPr/>
          </p:nvSpPr>
          <p:spPr>
            <a:xfrm>
              <a:off x="2673" y="2154"/>
              <a:ext cx="1709" cy="1260"/>
            </a:xfrm>
            <a:prstGeom prst="roundRect">
              <a:avLst/>
            </a:prstGeom>
            <a:solidFill>
              <a:srgbClr val="C01B0F"/>
            </a:solidFill>
            <a:ln w="12700" cap="flat" cmpd="sng" algn="ctr">
              <a:no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ysClr val="window" lastClr="FFFFFF"/>
                  </a:solidFill>
                  <a:effectLst/>
                  <a:uLnTx/>
                  <a:uFillTx/>
                  <a:latin typeface="微软雅黑 Light" panose="020B0502040204020203" charset="-122"/>
                  <a:ea typeface="微软雅黑 Light" panose="020B0502040204020203" charset="-122"/>
                  <a:cs typeface="+mn-cs"/>
                </a:rPr>
                <a:t>数据标注</a:t>
              </a:r>
              <a:endParaRPr kumimoji="0" lang="zh-CN" altLang="en-US" sz="1400" b="1" i="0" u="none" strike="noStrike" kern="1200" cap="none" spc="0" normalizeH="0" baseline="0" noProof="0">
                <a:ln>
                  <a:noFill/>
                </a:ln>
                <a:solidFill>
                  <a:sysClr val="window" lastClr="FFFFFF"/>
                </a:solidFill>
                <a:effectLst/>
                <a:uLnTx/>
                <a:uFillTx/>
                <a:latin typeface="微软雅黑 Light" panose="020B0502040204020203" charset="-122"/>
                <a:ea typeface="微软雅黑 Light" panose="020B0502040204020203" charset="-122"/>
                <a:cs typeface="+mn-cs"/>
              </a:endParaRPr>
            </a:p>
          </p:txBody>
        </p:sp>
        <p:sp>
          <p:nvSpPr>
            <p:cNvPr id="162" name="圆角矩形 36"/>
            <p:cNvSpPr/>
            <p:nvPr/>
          </p:nvSpPr>
          <p:spPr>
            <a:xfrm>
              <a:off x="4995" y="2154"/>
              <a:ext cx="1709" cy="1260"/>
            </a:xfrm>
            <a:prstGeom prst="roundRect">
              <a:avLst/>
            </a:prstGeom>
            <a:solidFill>
              <a:srgbClr val="C01B0F"/>
            </a:solidFill>
            <a:ln w="12700" cap="flat" cmpd="sng" algn="ctr">
              <a:no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ysClr val="window" lastClr="FFFFFF"/>
                  </a:solidFill>
                  <a:effectLst/>
                  <a:uLnTx/>
                  <a:uFillTx/>
                  <a:latin typeface="微软雅黑 Light" panose="020B0502040204020203" charset="-122"/>
                  <a:ea typeface="微软雅黑 Light" panose="020B0502040204020203" charset="-122"/>
                  <a:cs typeface="+mn-cs"/>
                </a:rPr>
                <a:t>数据处理</a:t>
              </a:r>
              <a:endParaRPr kumimoji="0" lang="zh-CN" altLang="en-US" sz="1400" b="1" i="0" u="none" strike="noStrike" kern="1200" cap="none" spc="0" normalizeH="0" baseline="0" noProof="0">
                <a:ln>
                  <a:noFill/>
                </a:ln>
                <a:solidFill>
                  <a:sysClr val="window" lastClr="FFFFFF"/>
                </a:solidFill>
                <a:effectLst/>
                <a:uLnTx/>
                <a:uFillTx/>
                <a:latin typeface="微软雅黑 Light" panose="020B0502040204020203" charset="-122"/>
                <a:ea typeface="微软雅黑 Light" panose="020B0502040204020203" charset="-122"/>
                <a:cs typeface="+mn-cs"/>
              </a:endParaRPr>
            </a:p>
          </p:txBody>
        </p:sp>
        <p:sp>
          <p:nvSpPr>
            <p:cNvPr id="163" name="圆角矩形 37"/>
            <p:cNvSpPr/>
            <p:nvPr/>
          </p:nvSpPr>
          <p:spPr>
            <a:xfrm>
              <a:off x="7318" y="2154"/>
              <a:ext cx="1709" cy="1260"/>
            </a:xfrm>
            <a:prstGeom prst="roundRect">
              <a:avLst/>
            </a:prstGeom>
            <a:solidFill>
              <a:srgbClr val="C01B0F"/>
            </a:solidFill>
            <a:ln w="12700" cap="flat" cmpd="sng" algn="ctr">
              <a:no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ysClr val="window" lastClr="FFFFFF"/>
                  </a:solidFill>
                  <a:effectLst/>
                  <a:uLnTx/>
                  <a:uFillTx/>
                  <a:latin typeface="微软雅黑 Light" panose="020B0502040204020203" charset="-122"/>
                  <a:ea typeface="微软雅黑 Light" panose="020B0502040204020203" charset="-122"/>
                  <a:cs typeface="+mn-cs"/>
                </a:rPr>
                <a:t>机器学习</a:t>
              </a:r>
              <a:endParaRPr kumimoji="0" lang="zh-CN" altLang="en-US" sz="1400" b="1" i="0" u="none" strike="noStrike" kern="1200" cap="none" spc="0" normalizeH="0" baseline="0" noProof="0">
                <a:ln>
                  <a:noFill/>
                </a:ln>
                <a:solidFill>
                  <a:sysClr val="window" lastClr="FFFFFF"/>
                </a:solidFill>
                <a:effectLst/>
                <a:uLnTx/>
                <a:uFillTx/>
                <a:latin typeface="微软雅黑 Light" panose="020B0502040204020203" charset="-122"/>
                <a:ea typeface="微软雅黑 Light" panose="020B0502040204020203" charset="-122"/>
                <a:cs typeface="+mn-cs"/>
              </a:endParaRPr>
            </a:p>
          </p:txBody>
        </p:sp>
        <p:sp>
          <p:nvSpPr>
            <p:cNvPr id="164" name="圆角矩形 40"/>
            <p:cNvSpPr/>
            <p:nvPr/>
          </p:nvSpPr>
          <p:spPr>
            <a:xfrm>
              <a:off x="9640" y="2154"/>
              <a:ext cx="1709" cy="1260"/>
            </a:xfrm>
            <a:prstGeom prst="roundRect">
              <a:avLst/>
            </a:prstGeom>
            <a:solidFill>
              <a:srgbClr val="C01B0F"/>
            </a:solidFill>
            <a:ln w="12700" cap="flat" cmpd="sng" algn="ctr">
              <a:no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ysClr val="window" lastClr="FFFFFF"/>
                  </a:solidFill>
                  <a:effectLst/>
                  <a:uLnTx/>
                  <a:uFillTx/>
                  <a:latin typeface="微软雅黑 Light" panose="020B0502040204020203" charset="-122"/>
                  <a:ea typeface="微软雅黑 Light" panose="020B0502040204020203" charset="-122"/>
                  <a:cs typeface="+mn-cs"/>
                </a:rPr>
                <a:t>深度学习</a:t>
              </a:r>
              <a:endParaRPr kumimoji="0" lang="zh-CN" altLang="en-US" sz="1400" b="1" i="0" u="none" strike="noStrike" kern="1200" cap="none" spc="0" normalizeH="0" baseline="0" noProof="0">
                <a:ln>
                  <a:noFill/>
                </a:ln>
                <a:solidFill>
                  <a:sysClr val="window" lastClr="FFFFFF"/>
                </a:solidFill>
                <a:effectLst/>
                <a:uLnTx/>
                <a:uFillTx/>
                <a:latin typeface="微软雅黑 Light" panose="020B0502040204020203" charset="-122"/>
                <a:ea typeface="微软雅黑 Light" panose="020B0502040204020203" charset="-122"/>
                <a:cs typeface="+mn-cs"/>
              </a:endParaRPr>
            </a:p>
          </p:txBody>
        </p:sp>
        <p:cxnSp>
          <p:nvCxnSpPr>
            <p:cNvPr id="165" name="直接连接符 164"/>
            <p:cNvCxnSpPr>
              <a:stCxn id="161" idx="1"/>
              <a:endCxn id="160" idx="3"/>
            </p:cNvCxnSpPr>
            <p:nvPr/>
          </p:nvCxnSpPr>
          <p:spPr>
            <a:xfrm flipH="1">
              <a:off x="2060" y="2784"/>
              <a:ext cx="613" cy="0"/>
            </a:xfrm>
            <a:prstGeom prst="line">
              <a:avLst/>
            </a:prstGeom>
            <a:solidFill>
              <a:srgbClr val="316AEF"/>
            </a:solidFill>
            <a:ln w="38100" cap="flat" cmpd="sng" algn="ctr">
              <a:noFill/>
              <a:prstDash val="solid"/>
              <a:miter lim="800000"/>
            </a:ln>
            <a:effectLst/>
          </p:spPr>
        </p:cxnSp>
        <p:cxnSp>
          <p:nvCxnSpPr>
            <p:cNvPr id="166" name="直接连接符 165"/>
            <p:cNvCxnSpPr>
              <a:stCxn id="162" idx="1"/>
              <a:endCxn id="161" idx="3"/>
            </p:cNvCxnSpPr>
            <p:nvPr/>
          </p:nvCxnSpPr>
          <p:spPr>
            <a:xfrm flipH="1">
              <a:off x="4382" y="2784"/>
              <a:ext cx="613" cy="0"/>
            </a:xfrm>
            <a:prstGeom prst="line">
              <a:avLst/>
            </a:prstGeom>
            <a:solidFill>
              <a:srgbClr val="316AEF"/>
            </a:solidFill>
            <a:ln w="38100" cap="flat" cmpd="sng" algn="ctr">
              <a:noFill/>
              <a:prstDash val="solid"/>
              <a:miter lim="800000"/>
            </a:ln>
            <a:effectLst/>
          </p:spPr>
        </p:cxnSp>
        <p:cxnSp>
          <p:nvCxnSpPr>
            <p:cNvPr id="167" name="直接连接符 166"/>
            <p:cNvCxnSpPr>
              <a:endCxn id="162" idx="3"/>
            </p:cNvCxnSpPr>
            <p:nvPr/>
          </p:nvCxnSpPr>
          <p:spPr>
            <a:xfrm flipH="1">
              <a:off x="6704" y="2757"/>
              <a:ext cx="751" cy="26"/>
            </a:xfrm>
            <a:prstGeom prst="line">
              <a:avLst/>
            </a:prstGeom>
            <a:solidFill>
              <a:srgbClr val="316AEF"/>
            </a:solidFill>
            <a:ln w="38100" cap="flat" cmpd="sng" algn="ctr">
              <a:noFill/>
              <a:prstDash val="solid"/>
              <a:miter lim="800000"/>
            </a:ln>
            <a:effectLst/>
          </p:spPr>
        </p:cxnSp>
        <p:cxnSp>
          <p:nvCxnSpPr>
            <p:cNvPr id="168" name="直接连接符 167"/>
            <p:cNvCxnSpPr/>
            <p:nvPr/>
          </p:nvCxnSpPr>
          <p:spPr>
            <a:xfrm flipH="1">
              <a:off x="8921" y="2795"/>
              <a:ext cx="879" cy="0"/>
            </a:xfrm>
            <a:prstGeom prst="line">
              <a:avLst/>
            </a:prstGeom>
            <a:solidFill>
              <a:srgbClr val="316AEF"/>
            </a:solidFill>
            <a:ln w="38100" cap="flat" cmpd="sng" algn="ctr">
              <a:noFill/>
              <a:prstDash val="solid"/>
              <a:miter lim="800000"/>
            </a:ln>
            <a:effectLst/>
          </p:spPr>
        </p:cxnSp>
        <p:cxnSp>
          <p:nvCxnSpPr>
            <p:cNvPr id="169" name="直接连接符 168"/>
            <p:cNvCxnSpPr>
              <a:endCxn id="164" idx="3"/>
            </p:cNvCxnSpPr>
            <p:nvPr/>
          </p:nvCxnSpPr>
          <p:spPr>
            <a:xfrm flipH="1" flipV="1">
              <a:off x="11349" y="2784"/>
              <a:ext cx="879" cy="12"/>
            </a:xfrm>
            <a:prstGeom prst="line">
              <a:avLst/>
            </a:prstGeom>
            <a:solidFill>
              <a:srgbClr val="316AEF"/>
            </a:solidFill>
            <a:ln w="38100" cap="flat" cmpd="sng" algn="ctr">
              <a:noFill/>
              <a:prstDash val="solid"/>
              <a:miter lim="800000"/>
            </a:ln>
            <a:effectLst/>
          </p:spPr>
        </p:cxnSp>
        <p:sp>
          <p:nvSpPr>
            <p:cNvPr id="170" name="圆角矩形 130"/>
            <p:cNvSpPr/>
            <p:nvPr/>
          </p:nvSpPr>
          <p:spPr>
            <a:xfrm>
              <a:off x="11947" y="2138"/>
              <a:ext cx="1709" cy="1260"/>
            </a:xfrm>
            <a:prstGeom prst="roundRect">
              <a:avLst/>
            </a:prstGeom>
            <a:solidFill>
              <a:schemeClr val="bg2">
                <a:lumMod val="90000"/>
              </a:schemeClr>
            </a:solidFill>
            <a:ln w="12700" cap="flat" cmpd="sng" algn="ctr">
              <a:no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chemeClr val="tx1"/>
                  </a:solidFill>
                  <a:effectLst/>
                  <a:uLnTx/>
                  <a:uFillTx/>
                  <a:latin typeface="微软雅黑 Light" panose="020B0502040204020203" charset="-122"/>
                  <a:ea typeface="微软雅黑 Light" panose="020B0502040204020203" charset="-122"/>
                  <a:cs typeface="+mn-cs"/>
                </a:rPr>
                <a:t>大模型原理</a:t>
              </a:r>
              <a:endParaRPr kumimoji="0" lang="zh-CN" altLang="en-US" sz="1400" b="1" i="0" u="none" strike="noStrike" kern="1200" cap="none" spc="0" normalizeH="0" baseline="0" noProof="0">
                <a:ln>
                  <a:noFill/>
                </a:ln>
                <a:solidFill>
                  <a:schemeClr val="tx1"/>
                </a:solidFill>
                <a:effectLst/>
                <a:uLnTx/>
                <a:uFillTx/>
                <a:latin typeface="微软雅黑 Light" panose="020B0502040204020203" charset="-122"/>
                <a:ea typeface="微软雅黑 Light" panose="020B0502040204020203" charset="-122"/>
                <a:cs typeface="+mn-cs"/>
              </a:endParaRPr>
            </a:p>
          </p:txBody>
        </p:sp>
        <p:sp>
          <p:nvSpPr>
            <p:cNvPr id="171" name="圆角矩形 131"/>
            <p:cNvSpPr/>
            <p:nvPr/>
          </p:nvSpPr>
          <p:spPr>
            <a:xfrm>
              <a:off x="14269" y="2138"/>
              <a:ext cx="1709" cy="1260"/>
            </a:xfrm>
            <a:prstGeom prst="roundRect">
              <a:avLst/>
            </a:prstGeom>
            <a:solidFill>
              <a:schemeClr val="bg2">
                <a:lumMod val="90000"/>
              </a:schemeClr>
            </a:solidFill>
            <a:ln w="12700" cap="flat" cmpd="sng" algn="ctr">
              <a:no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chemeClr val="tx1"/>
                  </a:solidFill>
                  <a:effectLst/>
                  <a:uLnTx/>
                  <a:uFillTx/>
                  <a:latin typeface="微软雅黑 Light" panose="020B0502040204020203" charset="-122"/>
                  <a:ea typeface="微软雅黑 Light" panose="020B0502040204020203" charset="-122"/>
                  <a:cs typeface="+mn-cs"/>
                </a:rPr>
                <a:t>大模型微调</a:t>
              </a:r>
              <a:endParaRPr kumimoji="0" lang="zh-CN" altLang="en-US" sz="1400" b="1" i="0" u="none" strike="noStrike" kern="1200" cap="none" spc="0" normalizeH="0" baseline="0" noProof="0">
                <a:ln>
                  <a:noFill/>
                </a:ln>
                <a:solidFill>
                  <a:schemeClr val="tx1"/>
                </a:solidFill>
                <a:effectLst/>
                <a:uLnTx/>
                <a:uFillTx/>
                <a:latin typeface="微软雅黑 Light" panose="020B0502040204020203" charset="-122"/>
                <a:ea typeface="微软雅黑 Light" panose="020B0502040204020203" charset="-122"/>
                <a:cs typeface="+mn-cs"/>
              </a:endParaRPr>
            </a:p>
          </p:txBody>
        </p:sp>
        <p:sp>
          <p:nvSpPr>
            <p:cNvPr id="172" name="圆角矩形 132"/>
            <p:cNvSpPr/>
            <p:nvPr/>
          </p:nvSpPr>
          <p:spPr>
            <a:xfrm>
              <a:off x="16591" y="2138"/>
              <a:ext cx="1709" cy="1260"/>
            </a:xfrm>
            <a:prstGeom prst="roundRect">
              <a:avLst/>
            </a:prstGeom>
            <a:solidFill>
              <a:schemeClr val="bg2">
                <a:lumMod val="90000"/>
              </a:schemeClr>
            </a:solidFill>
            <a:ln w="12700" cap="flat" cmpd="sng" algn="ctr">
              <a:no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1200" cap="none" spc="0" normalizeH="0" baseline="0" noProof="0">
                  <a:ln>
                    <a:noFill/>
                  </a:ln>
                  <a:solidFill>
                    <a:schemeClr val="tx1"/>
                  </a:solidFill>
                  <a:effectLst/>
                  <a:uLnTx/>
                  <a:uFillTx/>
                  <a:latin typeface="微软雅黑 Light" panose="020B0502040204020203" charset="-122"/>
                  <a:ea typeface="微软雅黑 Light" panose="020B0502040204020203" charset="-122"/>
                  <a:cs typeface="+mn-cs"/>
                </a:rPr>
                <a:t>大模型开发</a:t>
              </a:r>
              <a:endParaRPr kumimoji="0" lang="zh-CN" altLang="en-US" sz="1400" b="1" i="0" u="none" strike="noStrike" kern="1200" cap="none" spc="0" normalizeH="0" baseline="0" noProof="0">
                <a:ln>
                  <a:noFill/>
                </a:ln>
                <a:solidFill>
                  <a:schemeClr val="tx1"/>
                </a:solidFill>
                <a:effectLst/>
                <a:uLnTx/>
                <a:uFillTx/>
                <a:latin typeface="微软雅黑 Light" panose="020B0502040204020203" charset="-122"/>
                <a:ea typeface="微软雅黑 Light" panose="020B0502040204020203" charset="-122"/>
                <a:cs typeface="+mn-cs"/>
              </a:endParaRPr>
            </a:p>
          </p:txBody>
        </p:sp>
        <p:cxnSp>
          <p:nvCxnSpPr>
            <p:cNvPr id="173" name="直接连接符 172"/>
            <p:cNvCxnSpPr>
              <a:stCxn id="172" idx="1"/>
              <a:endCxn id="171" idx="3"/>
            </p:cNvCxnSpPr>
            <p:nvPr/>
          </p:nvCxnSpPr>
          <p:spPr>
            <a:xfrm flipH="1">
              <a:off x="15978" y="2768"/>
              <a:ext cx="613" cy="0"/>
            </a:xfrm>
            <a:prstGeom prst="line">
              <a:avLst/>
            </a:prstGeom>
            <a:solidFill>
              <a:srgbClr val="316AEF"/>
            </a:solidFill>
            <a:ln w="38100" cap="flat" cmpd="sng" algn="ctr">
              <a:noFill/>
              <a:prstDash val="solid"/>
              <a:miter lim="800000"/>
            </a:ln>
            <a:effectLst/>
          </p:spPr>
        </p:cxnSp>
        <p:sp>
          <p:nvSpPr>
            <p:cNvPr id="174" name="圆角矩形 5"/>
            <p:cNvSpPr/>
            <p:nvPr/>
          </p:nvSpPr>
          <p:spPr>
            <a:xfrm>
              <a:off x="14682" y="6345"/>
              <a:ext cx="1709" cy="935"/>
            </a:xfrm>
            <a:prstGeom prst="roundRect">
              <a:avLst/>
            </a:prstGeom>
            <a:noFill/>
            <a:ln w="12700" cap="flat" cmpd="sng" algn="ctr">
              <a:solidFill>
                <a:schemeClr val="bg2">
                  <a:lumMod val="90000"/>
                </a:scheme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rPr>
                <a:t>Fine-Turing</a:t>
              </a:r>
              <a:endParaRPr kumimoji="0" lang="en-US" altLang="zh-CN"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endParaRPr>
            </a:p>
          </p:txBody>
        </p:sp>
        <p:sp>
          <p:nvSpPr>
            <p:cNvPr id="175" name="圆角矩形 6"/>
            <p:cNvSpPr/>
            <p:nvPr/>
          </p:nvSpPr>
          <p:spPr>
            <a:xfrm>
              <a:off x="14682" y="7579"/>
              <a:ext cx="1709" cy="935"/>
            </a:xfrm>
            <a:prstGeom prst="roundRect">
              <a:avLst/>
            </a:prstGeom>
            <a:noFill/>
            <a:ln w="12700" cap="flat" cmpd="sng" algn="ctr">
              <a:solidFill>
                <a:schemeClr val="bg2">
                  <a:lumMod val="90000"/>
                </a:scheme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rPr>
                <a:t>模型量化</a:t>
              </a:r>
              <a:endParaRPr kumimoji="0" lang="zh-CN" altLang="en-US" sz="1300" b="0"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微软雅黑 Light" panose="020B0502040204020203" charset="-122"/>
              </a:endParaRPr>
            </a:p>
          </p:txBody>
        </p:sp>
        <p:cxnSp>
          <p:nvCxnSpPr>
            <p:cNvPr id="176" name="肘形连接符 15"/>
            <p:cNvCxnSpPr>
              <a:endCxn id="174" idx="1"/>
            </p:cNvCxnSpPr>
            <p:nvPr/>
          </p:nvCxnSpPr>
          <p:spPr>
            <a:xfrm rot="5400000" flipV="1">
              <a:off x="13369" y="5500"/>
              <a:ext cx="2368" cy="257"/>
            </a:xfrm>
            <a:prstGeom prst="bentConnector2">
              <a:avLst/>
            </a:prstGeom>
            <a:noFill/>
            <a:ln w="38100" cap="flat" cmpd="sng" algn="ctr">
              <a:solidFill>
                <a:schemeClr val="bg2">
                  <a:lumMod val="90000"/>
                </a:schemeClr>
              </a:solidFill>
              <a:prstDash val="solid"/>
              <a:miter lim="800000"/>
            </a:ln>
            <a:effectLst/>
          </p:spPr>
        </p:cxnSp>
        <p:cxnSp>
          <p:nvCxnSpPr>
            <p:cNvPr id="177" name="肘形连接符 16"/>
            <p:cNvCxnSpPr>
              <a:endCxn id="175" idx="1"/>
            </p:cNvCxnSpPr>
            <p:nvPr/>
          </p:nvCxnSpPr>
          <p:spPr>
            <a:xfrm rot="5400000" flipV="1">
              <a:off x="12253" y="5618"/>
              <a:ext cx="4602" cy="255"/>
            </a:xfrm>
            <a:prstGeom prst="bentConnector2">
              <a:avLst/>
            </a:prstGeom>
            <a:noFill/>
            <a:ln w="38100" cap="flat" cmpd="sng" algn="ctr">
              <a:solidFill>
                <a:schemeClr val="bg2">
                  <a:lumMod val="90000"/>
                </a:schemeClr>
              </a:solidFill>
              <a:prstDash val="solid"/>
              <a:miter lim="800000"/>
            </a:ln>
            <a:effectLst/>
          </p:spPr>
        </p:cxnSp>
        <p:sp>
          <p:nvSpPr>
            <p:cNvPr id="178" name="圆角矩形 20"/>
            <p:cNvSpPr/>
            <p:nvPr/>
          </p:nvSpPr>
          <p:spPr>
            <a:xfrm>
              <a:off x="2673" y="8882"/>
              <a:ext cx="1709" cy="1039"/>
            </a:xfrm>
            <a:prstGeom prst="roundRect">
              <a:avLst/>
            </a:prstGeom>
            <a:noFill/>
            <a:ln w="12700" cap="flat" cmpd="sng" algn="ctr">
              <a:solidFill>
                <a:schemeClr val="bg2">
                  <a:lumMod val="90000"/>
                </a:scheme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1"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文本生成提词工程</a:t>
              </a:r>
              <a:endParaRPr kumimoji="0" lang="zh-CN" altLang="en-US" sz="1300" b="1"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endParaRPr>
            </a:p>
          </p:txBody>
        </p:sp>
        <p:sp>
          <p:nvSpPr>
            <p:cNvPr id="179" name="圆角矩形 21"/>
            <p:cNvSpPr/>
            <p:nvPr/>
          </p:nvSpPr>
          <p:spPr>
            <a:xfrm>
              <a:off x="5066" y="8882"/>
              <a:ext cx="1709" cy="1039"/>
            </a:xfrm>
            <a:prstGeom prst="roundRect">
              <a:avLst/>
            </a:prstGeom>
            <a:noFill/>
            <a:ln w="12700" cap="flat" cmpd="sng" algn="ctr">
              <a:solidFill>
                <a:schemeClr val="bg2">
                  <a:lumMod val="90000"/>
                </a:scheme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300" b="1"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图像生成</a:t>
              </a:r>
              <a:endParaRPr kumimoji="0" lang="zh-CN" altLang="en-US" sz="1300" b="1"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endParaRPr>
            </a:p>
          </p:txBody>
        </p:sp>
        <p:sp>
          <p:nvSpPr>
            <p:cNvPr id="180" name="圆角矩形 51"/>
            <p:cNvSpPr/>
            <p:nvPr/>
          </p:nvSpPr>
          <p:spPr>
            <a:xfrm>
              <a:off x="7459" y="8882"/>
              <a:ext cx="1709" cy="1039"/>
            </a:xfrm>
            <a:prstGeom prst="roundRect">
              <a:avLst/>
            </a:prstGeom>
            <a:noFill/>
            <a:ln w="12700" cap="flat" cmpd="sng" algn="ctr">
              <a:solidFill>
                <a:schemeClr val="bg2">
                  <a:lumMod val="90000"/>
                </a:scheme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00" b="1"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AIGC</a:t>
              </a:r>
              <a:r>
                <a:rPr kumimoji="0" lang="zh-CN" altLang="en-US" sz="1300" b="1"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与数据分析</a:t>
              </a:r>
              <a:endParaRPr kumimoji="0" lang="zh-CN" altLang="en-US" sz="1300" b="1"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endParaRPr>
            </a:p>
          </p:txBody>
        </p:sp>
        <p:sp>
          <p:nvSpPr>
            <p:cNvPr id="181" name="圆角矩形 153"/>
            <p:cNvSpPr/>
            <p:nvPr/>
          </p:nvSpPr>
          <p:spPr>
            <a:xfrm>
              <a:off x="9852" y="8882"/>
              <a:ext cx="1709" cy="1039"/>
            </a:xfrm>
            <a:prstGeom prst="roundRect">
              <a:avLst/>
            </a:prstGeom>
            <a:noFill/>
            <a:ln w="12700" cap="flat" cmpd="sng" algn="ctr">
              <a:solidFill>
                <a:schemeClr val="bg2">
                  <a:lumMod val="90000"/>
                </a:scheme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00" b="1"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AIGC</a:t>
              </a:r>
              <a:r>
                <a:rPr kumimoji="0" lang="zh-CN" altLang="en-US" sz="1300" b="1"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与运维</a:t>
              </a:r>
              <a:endParaRPr kumimoji="0" lang="zh-CN" altLang="en-US" sz="1300" b="1"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endParaRPr>
            </a:p>
          </p:txBody>
        </p:sp>
        <p:sp>
          <p:nvSpPr>
            <p:cNvPr id="182" name="圆角矩形 156"/>
            <p:cNvSpPr/>
            <p:nvPr/>
          </p:nvSpPr>
          <p:spPr>
            <a:xfrm>
              <a:off x="12245" y="8882"/>
              <a:ext cx="1709" cy="1039"/>
            </a:xfrm>
            <a:prstGeom prst="roundRect">
              <a:avLst/>
            </a:prstGeom>
            <a:noFill/>
            <a:ln w="12700" cap="flat" cmpd="sng" algn="ctr">
              <a:solidFill>
                <a:schemeClr val="bg2">
                  <a:lumMod val="90000"/>
                </a:scheme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00" b="1"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AIGC</a:t>
              </a:r>
              <a:r>
                <a:rPr kumimoji="0" lang="zh-CN" altLang="en-US" sz="1300" b="1"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与</a:t>
              </a:r>
              <a:r>
                <a:rPr kumimoji="0" lang="en-US" altLang="zh-CN" sz="1300" b="1"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HR</a:t>
              </a:r>
              <a:endParaRPr kumimoji="0" lang="en-US" altLang="zh-CN" sz="1300" b="1"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endParaRPr>
            </a:p>
          </p:txBody>
        </p:sp>
        <p:sp>
          <p:nvSpPr>
            <p:cNvPr id="183" name="圆角矩形 157"/>
            <p:cNvSpPr/>
            <p:nvPr/>
          </p:nvSpPr>
          <p:spPr>
            <a:xfrm>
              <a:off x="14638" y="8882"/>
              <a:ext cx="1709" cy="1039"/>
            </a:xfrm>
            <a:prstGeom prst="roundRect">
              <a:avLst/>
            </a:prstGeom>
            <a:noFill/>
            <a:ln w="12700" cap="flat" cmpd="sng" algn="ctr">
              <a:solidFill>
                <a:schemeClr val="bg2">
                  <a:lumMod val="90000"/>
                </a:scheme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00" b="1"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AIGC</a:t>
              </a:r>
              <a:r>
                <a:rPr kumimoji="0" lang="zh-CN" altLang="en-US" sz="1300" b="1"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与电商运营</a:t>
              </a:r>
              <a:endParaRPr kumimoji="0" lang="zh-CN" altLang="en-US" sz="1300" b="1"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endParaRPr>
            </a:p>
          </p:txBody>
        </p:sp>
        <p:sp>
          <p:nvSpPr>
            <p:cNvPr id="184" name="圆角矩形 158"/>
            <p:cNvSpPr/>
            <p:nvPr/>
          </p:nvSpPr>
          <p:spPr>
            <a:xfrm>
              <a:off x="17031" y="8882"/>
              <a:ext cx="1709" cy="1039"/>
            </a:xfrm>
            <a:prstGeom prst="roundRect">
              <a:avLst/>
            </a:prstGeom>
            <a:noFill/>
            <a:ln w="12700" cap="flat" cmpd="sng" algn="ctr">
              <a:solidFill>
                <a:schemeClr val="bg2">
                  <a:lumMod val="90000"/>
                </a:schemeClr>
              </a:solidFill>
              <a:prstDash val="solid"/>
              <a:miter lim="800000"/>
            </a:ln>
            <a:effectLst/>
            <a:extLst>
              <a:ext uri="{909E8E84-426E-40DD-AFC4-6F175D3DCCD1}">
                <a14:hiddenFill xmlns:a14="http://schemas.microsoft.com/office/drawing/2010/main">
                  <a:solidFill>
                    <a:schemeClr val="accent1"/>
                  </a:solidFill>
                </a14:hiddenFill>
              </a:ext>
            </a:ex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300" b="1"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AIGC</a:t>
              </a:r>
              <a:r>
                <a:rPr kumimoji="0" lang="zh-CN" altLang="en-US" sz="1300" b="1"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rPr>
                <a:t>与市场营销</a:t>
              </a:r>
              <a:endParaRPr kumimoji="0" lang="zh-CN" altLang="en-US" sz="1300" b="1" i="0" u="none" strike="noStrike" kern="1200" cap="none" spc="0" normalizeH="0" baseline="0" noProof="0">
                <a:ln>
                  <a:noFill/>
                </a:ln>
                <a:solidFill>
                  <a:sysClr val="windowText" lastClr="000000"/>
                </a:solidFill>
                <a:effectLst/>
                <a:uLnTx/>
                <a:uFillTx/>
                <a:latin typeface="微软雅黑 Light" panose="020B0502040204020203" charset="-122"/>
                <a:ea typeface="微软雅黑 Light" panose="020B0502040204020203" charset="-122"/>
                <a:cs typeface="+mn-cs"/>
              </a:endParaRPr>
            </a:p>
          </p:txBody>
        </p:sp>
        <p:cxnSp>
          <p:nvCxnSpPr>
            <p:cNvPr id="185" name="直接连接符 184"/>
            <p:cNvCxnSpPr/>
            <p:nvPr/>
          </p:nvCxnSpPr>
          <p:spPr>
            <a:xfrm flipV="1">
              <a:off x="1817" y="10161"/>
              <a:ext cx="16101" cy="18"/>
            </a:xfrm>
            <a:prstGeom prst="line">
              <a:avLst/>
            </a:prstGeom>
            <a:noFill/>
            <a:ln w="38100" cap="flat" cmpd="sng" algn="ctr">
              <a:solidFill>
                <a:schemeClr val="bg2">
                  <a:lumMod val="90000"/>
                </a:schemeClr>
              </a:solidFill>
              <a:prstDash val="solid"/>
              <a:miter lim="800000"/>
            </a:ln>
            <a:effectLst/>
          </p:spPr>
        </p:cxnSp>
        <p:cxnSp>
          <p:nvCxnSpPr>
            <p:cNvPr id="186" name="直接连接符 185"/>
            <p:cNvCxnSpPr/>
            <p:nvPr/>
          </p:nvCxnSpPr>
          <p:spPr>
            <a:xfrm>
              <a:off x="3528" y="9917"/>
              <a:ext cx="1" cy="282"/>
            </a:xfrm>
            <a:prstGeom prst="line">
              <a:avLst/>
            </a:prstGeom>
            <a:noFill/>
            <a:ln w="38100" cap="flat" cmpd="sng" algn="ctr">
              <a:solidFill>
                <a:schemeClr val="bg2">
                  <a:lumMod val="90000"/>
                </a:schemeClr>
              </a:solidFill>
              <a:prstDash val="solid"/>
              <a:miter lim="800000"/>
            </a:ln>
            <a:effectLst/>
          </p:spPr>
        </p:cxnSp>
        <p:cxnSp>
          <p:nvCxnSpPr>
            <p:cNvPr id="187" name="直接连接符 186"/>
            <p:cNvCxnSpPr/>
            <p:nvPr/>
          </p:nvCxnSpPr>
          <p:spPr>
            <a:xfrm>
              <a:off x="17886" y="9917"/>
              <a:ext cx="2" cy="269"/>
            </a:xfrm>
            <a:prstGeom prst="line">
              <a:avLst/>
            </a:prstGeom>
            <a:noFill/>
            <a:ln w="38100" cap="flat" cmpd="sng" algn="ctr">
              <a:solidFill>
                <a:schemeClr val="bg2">
                  <a:lumMod val="90000"/>
                </a:schemeClr>
              </a:solidFill>
              <a:prstDash val="solid"/>
              <a:miter lim="800000"/>
            </a:ln>
            <a:effectLst/>
          </p:spPr>
        </p:cxnSp>
        <p:cxnSp>
          <p:nvCxnSpPr>
            <p:cNvPr id="188" name="直接连接符 187"/>
            <p:cNvCxnSpPr/>
            <p:nvPr/>
          </p:nvCxnSpPr>
          <p:spPr>
            <a:xfrm>
              <a:off x="5921" y="9917"/>
              <a:ext cx="1" cy="282"/>
            </a:xfrm>
            <a:prstGeom prst="line">
              <a:avLst/>
            </a:prstGeom>
            <a:noFill/>
            <a:ln w="38100" cap="flat" cmpd="sng" algn="ctr">
              <a:solidFill>
                <a:schemeClr val="bg2">
                  <a:lumMod val="90000"/>
                </a:schemeClr>
              </a:solidFill>
              <a:prstDash val="solid"/>
              <a:miter lim="800000"/>
            </a:ln>
            <a:effectLst/>
          </p:spPr>
        </p:cxnSp>
        <p:cxnSp>
          <p:nvCxnSpPr>
            <p:cNvPr id="189" name="直接连接符 188"/>
            <p:cNvCxnSpPr/>
            <p:nvPr/>
          </p:nvCxnSpPr>
          <p:spPr>
            <a:xfrm>
              <a:off x="8314" y="9917"/>
              <a:ext cx="1" cy="282"/>
            </a:xfrm>
            <a:prstGeom prst="line">
              <a:avLst/>
            </a:prstGeom>
            <a:noFill/>
            <a:ln w="38100" cap="flat" cmpd="sng" algn="ctr">
              <a:solidFill>
                <a:schemeClr val="bg2">
                  <a:lumMod val="90000"/>
                </a:schemeClr>
              </a:solidFill>
              <a:prstDash val="solid"/>
              <a:miter lim="800000"/>
            </a:ln>
            <a:effectLst/>
          </p:spPr>
        </p:cxnSp>
        <p:cxnSp>
          <p:nvCxnSpPr>
            <p:cNvPr id="190" name="直接连接符 189"/>
            <p:cNvCxnSpPr/>
            <p:nvPr/>
          </p:nvCxnSpPr>
          <p:spPr>
            <a:xfrm flipH="1">
              <a:off x="10701" y="9917"/>
              <a:ext cx="6" cy="279"/>
            </a:xfrm>
            <a:prstGeom prst="line">
              <a:avLst/>
            </a:prstGeom>
            <a:noFill/>
            <a:ln w="38100" cap="flat" cmpd="sng" algn="ctr">
              <a:solidFill>
                <a:schemeClr val="bg2">
                  <a:lumMod val="90000"/>
                </a:schemeClr>
              </a:solidFill>
              <a:prstDash val="solid"/>
              <a:miter lim="800000"/>
            </a:ln>
            <a:effectLst/>
          </p:spPr>
        </p:cxnSp>
        <p:cxnSp>
          <p:nvCxnSpPr>
            <p:cNvPr id="191" name="直接连接符 190"/>
            <p:cNvCxnSpPr/>
            <p:nvPr/>
          </p:nvCxnSpPr>
          <p:spPr>
            <a:xfrm flipH="1">
              <a:off x="15485" y="9917"/>
              <a:ext cx="8" cy="214"/>
            </a:xfrm>
            <a:prstGeom prst="line">
              <a:avLst/>
            </a:prstGeom>
            <a:noFill/>
            <a:ln w="38100" cap="flat" cmpd="sng" algn="ctr">
              <a:solidFill>
                <a:schemeClr val="bg2">
                  <a:lumMod val="90000"/>
                </a:schemeClr>
              </a:solidFill>
              <a:prstDash val="solid"/>
              <a:miter lim="800000"/>
            </a:ln>
            <a:effectLst/>
          </p:spPr>
        </p:cxnSp>
        <p:cxnSp>
          <p:nvCxnSpPr>
            <p:cNvPr id="192" name="直接连接符 191"/>
            <p:cNvCxnSpPr/>
            <p:nvPr/>
          </p:nvCxnSpPr>
          <p:spPr>
            <a:xfrm flipH="1">
              <a:off x="13097" y="9917"/>
              <a:ext cx="3" cy="226"/>
            </a:xfrm>
            <a:prstGeom prst="line">
              <a:avLst/>
            </a:prstGeom>
            <a:noFill/>
            <a:ln w="38100" cap="flat" cmpd="sng" algn="ctr">
              <a:solidFill>
                <a:schemeClr val="bg2">
                  <a:lumMod val="90000"/>
                </a:schemeClr>
              </a:solidFill>
              <a:prstDash val="solid"/>
              <a:miter lim="800000"/>
            </a:ln>
            <a:effectLst/>
          </p:spPr>
        </p:cxnSp>
        <p:sp>
          <p:nvSpPr>
            <p:cNvPr id="193" name="圆角矩形 17"/>
            <p:cNvSpPr/>
            <p:nvPr/>
          </p:nvSpPr>
          <p:spPr>
            <a:xfrm>
              <a:off x="351" y="8961"/>
              <a:ext cx="1709" cy="1260"/>
            </a:xfrm>
            <a:prstGeom prst="roundRect">
              <a:avLst/>
            </a:prstGeom>
            <a:solidFill>
              <a:schemeClr val="bg2">
                <a:lumMod val="90000"/>
              </a:schemeClr>
            </a:solidFill>
            <a:ln w="12700" cap="flat" cmpd="sng" algn="ctr">
              <a:noFill/>
              <a:prstDash val="solid"/>
              <a:miter lim="800000"/>
            </a:ln>
            <a:effectLst/>
          </p:spPr>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1200" cap="none" spc="0" normalizeH="0" baseline="0" noProof="0">
                  <a:ln>
                    <a:noFill/>
                  </a:ln>
                  <a:solidFill>
                    <a:schemeClr val="tx1"/>
                  </a:solidFill>
                  <a:effectLst/>
                  <a:uLnTx/>
                  <a:uFillTx/>
                  <a:latin typeface="微软雅黑 Light" panose="020B0502040204020203" charset="-122"/>
                  <a:ea typeface="微软雅黑 Light" panose="020B0502040204020203" charset="-122"/>
                  <a:cs typeface="+mn-cs"/>
                </a:rPr>
                <a:t>AIGC</a:t>
              </a:r>
              <a:r>
                <a:rPr kumimoji="0" lang="zh-CN" altLang="en-US" sz="1400" b="1" i="0" u="none" strike="noStrike" kern="1200" cap="none" spc="0" normalizeH="0" baseline="0" noProof="0">
                  <a:ln>
                    <a:noFill/>
                  </a:ln>
                  <a:solidFill>
                    <a:schemeClr val="tx1"/>
                  </a:solidFill>
                  <a:effectLst/>
                  <a:uLnTx/>
                  <a:uFillTx/>
                  <a:latin typeface="微软雅黑 Light" panose="020B0502040204020203" charset="-122"/>
                  <a:ea typeface="微软雅黑 Light" panose="020B0502040204020203" charset="-122"/>
                  <a:cs typeface="+mn-cs"/>
                </a:rPr>
                <a:t>工具应用</a:t>
              </a:r>
              <a:endParaRPr kumimoji="0" lang="zh-CN" altLang="en-US" sz="1400" b="1" i="0" u="none" strike="noStrike" kern="1200" cap="none" spc="0" normalizeH="0" baseline="0" noProof="0">
                <a:ln>
                  <a:noFill/>
                </a:ln>
                <a:solidFill>
                  <a:schemeClr val="tx1"/>
                </a:solidFill>
                <a:effectLst/>
                <a:uLnTx/>
                <a:uFillTx/>
                <a:latin typeface="微软雅黑 Light" panose="020B0502040204020203" charset="-122"/>
                <a:ea typeface="微软雅黑 Light" panose="020B0502040204020203" charset="-122"/>
                <a:cs typeface="+mn-cs"/>
              </a:endParaRPr>
            </a:p>
          </p:txBody>
        </p:sp>
        <p:cxnSp>
          <p:nvCxnSpPr>
            <p:cNvPr id="194" name="肘形连接符 2"/>
            <p:cNvCxnSpPr/>
            <p:nvPr/>
          </p:nvCxnSpPr>
          <p:spPr>
            <a:xfrm rot="5400000" flipV="1">
              <a:off x="4064" y="6713"/>
              <a:ext cx="2480" cy="256"/>
            </a:xfrm>
            <a:prstGeom prst="bentConnector2">
              <a:avLst/>
            </a:prstGeom>
            <a:noFill/>
            <a:ln w="38100" cap="flat" cmpd="sng" algn="ctr">
              <a:solidFill>
                <a:srgbClr val="C00000"/>
              </a:solidFill>
              <a:prstDash val="solid"/>
              <a:miter lim="800000"/>
            </a:ln>
            <a:effectLst/>
          </p:spPr>
        </p:cxn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p>
            <a:r>
              <a:rPr lang="zh-CN" altLang="en-US" sz="2800">
                <a:latin typeface="微软雅黑" panose="020B0503020204020204" pitchFamily="34" charset="-122"/>
                <a:sym typeface="思源黑体 CN Light" panose="020B0300000000000000" pitchFamily="34" charset="-122"/>
              </a:rPr>
              <a:t>AIGC教学实训资源包</a:t>
            </a:r>
            <a:endParaRPr lang="zh-CN" altLang="en-US" sz="2800">
              <a:latin typeface="微软雅黑" panose="020B0503020204020204" pitchFamily="34" charset="-122"/>
            </a:endParaRPr>
          </a:p>
        </p:txBody>
      </p:sp>
      <p:grpSp>
        <p:nvGrpSpPr>
          <p:cNvPr id="77" name="组合 76"/>
          <p:cNvGrpSpPr/>
          <p:nvPr/>
        </p:nvGrpSpPr>
        <p:grpSpPr>
          <a:xfrm>
            <a:off x="0" y="1288233"/>
            <a:ext cx="11916229" cy="4745990"/>
            <a:chOff x="170180" y="1288233"/>
            <a:chExt cx="11852275" cy="4745990"/>
          </a:xfrm>
        </p:grpSpPr>
        <p:cxnSp>
          <p:nvCxnSpPr>
            <p:cNvPr id="2" name="直接连接符 1"/>
            <p:cNvCxnSpPr/>
            <p:nvPr/>
          </p:nvCxnSpPr>
          <p:spPr>
            <a:xfrm>
              <a:off x="170180" y="1612718"/>
              <a:ext cx="11124565" cy="2540"/>
            </a:xfrm>
            <a:prstGeom prst="line">
              <a:avLst/>
            </a:prstGeom>
            <a:ln w="38100">
              <a:solidFill>
                <a:schemeClr val="bg2"/>
              </a:solidFill>
            </a:ln>
          </p:spPr>
          <p:style>
            <a:lnRef idx="2">
              <a:schemeClr val="accent1"/>
            </a:lnRef>
            <a:fillRef idx="0">
              <a:srgbClr val="FFFFFF"/>
            </a:fillRef>
            <a:effectRef idx="0">
              <a:srgbClr val="FFFFFF"/>
            </a:effectRef>
            <a:fontRef idx="minor">
              <a:schemeClr val="tx1"/>
            </a:fontRef>
          </p:style>
        </p:cxnSp>
        <p:grpSp>
          <p:nvGrpSpPr>
            <p:cNvPr id="4" name="组合 3"/>
            <p:cNvGrpSpPr/>
            <p:nvPr/>
          </p:nvGrpSpPr>
          <p:grpSpPr>
            <a:xfrm>
              <a:off x="475615" y="1288233"/>
              <a:ext cx="2478405" cy="4745990"/>
              <a:chOff x="14762" y="1991"/>
              <a:chExt cx="3903" cy="7474"/>
            </a:xfrm>
          </p:grpSpPr>
          <p:sp>
            <p:nvSpPr>
              <p:cNvPr id="63" name="圆角矩形 69"/>
              <p:cNvSpPr/>
              <p:nvPr/>
            </p:nvSpPr>
            <p:spPr>
              <a:xfrm>
                <a:off x="15150" y="3323"/>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dirty="0">
                    <a:solidFill>
                      <a:schemeClr val="tx1"/>
                    </a:solidFill>
                    <a:latin typeface="微软雅黑 Light" panose="020B0502040204020203" charset="-122"/>
                    <a:ea typeface="微软雅黑 Light" panose="020B0502040204020203" charset="-122"/>
                    <a:cs typeface="微软雅黑 Light" panose="020B0502040204020203" charset="-122"/>
                    <a:sym typeface="+mn-ea"/>
                  </a:rPr>
                  <a:t>★</a:t>
                </a:r>
                <a:r>
                  <a:rPr lang="en-US" sz="1400" dirty="0" err="1">
                    <a:solidFill>
                      <a:schemeClr val="tx1"/>
                    </a:solidFill>
                    <a:latin typeface="微软雅黑 Light" panose="020B0502040204020203" charset="-122"/>
                    <a:ea typeface="微软雅黑 Light" panose="020B0502040204020203" charset="-122"/>
                    <a:cs typeface="微软雅黑 Light" panose="020B0502040204020203" charset="-122"/>
                    <a:sym typeface="+mn-ea"/>
                  </a:rPr>
                  <a:t>Python机器学习算法实现</a:t>
                </a:r>
                <a:endParaRPr lang="en-US" sz="1400" dirty="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p:txBody>
          </p:sp>
          <p:cxnSp>
            <p:nvCxnSpPr>
              <p:cNvPr id="64" name="肘形连接符 70"/>
              <p:cNvCxnSpPr>
                <a:stCxn id="75" idx="2"/>
                <a:endCxn id="63" idx="1"/>
              </p:cNvCxnSpPr>
              <p:nvPr/>
            </p:nvCxnSpPr>
            <p:spPr>
              <a:xfrm rot="5400000" flipV="1">
                <a:off x="14631" y="3173"/>
                <a:ext cx="788" cy="249"/>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sp>
            <p:nvSpPr>
              <p:cNvPr id="65" name="圆角矩形 79"/>
              <p:cNvSpPr/>
              <p:nvPr/>
            </p:nvSpPr>
            <p:spPr>
              <a:xfrm>
                <a:off x="15150" y="4404"/>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a:t>
                </a:r>
                <a:r>
                  <a:rPr 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PyTorch深度学习原理实现</a:t>
                </a:r>
                <a:endPar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endParaRPr>
              </a:p>
            </p:txBody>
          </p:sp>
          <p:cxnSp>
            <p:nvCxnSpPr>
              <p:cNvPr id="66" name="肘形连接符 80"/>
              <p:cNvCxnSpPr>
                <a:stCxn id="75" idx="2"/>
                <a:endCxn id="65" idx="1"/>
              </p:cNvCxnSpPr>
              <p:nvPr/>
            </p:nvCxnSpPr>
            <p:spPr>
              <a:xfrm rot="5400000" flipV="1">
                <a:off x="14091" y="3713"/>
                <a:ext cx="1869" cy="249"/>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sp>
            <p:nvSpPr>
              <p:cNvPr id="67" name="圆角矩形 85"/>
              <p:cNvSpPr/>
              <p:nvPr/>
            </p:nvSpPr>
            <p:spPr>
              <a:xfrm>
                <a:off x="15149" y="5485"/>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基于预训练语言模型的</a:t>
                </a:r>
                <a:endPar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a:p>
                <a:pPr algn="ctr"/>
                <a:r>
                  <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股票评论情感分析</a:t>
                </a:r>
                <a:endPar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p:txBody>
          </p:sp>
          <p:sp>
            <p:nvSpPr>
              <p:cNvPr id="68" name="圆角矩形 90"/>
              <p:cNvSpPr/>
              <p:nvPr/>
            </p:nvSpPr>
            <p:spPr>
              <a:xfrm>
                <a:off x="15149" y="6566"/>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基于BERT模型的</a:t>
                </a:r>
                <a:endPar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a:p>
                <a:pPr algn="ctr"/>
                <a:r>
                  <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中医问答系统</a:t>
                </a:r>
                <a:endPar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endParaRPr>
              </a:p>
            </p:txBody>
          </p:sp>
          <p:sp>
            <p:nvSpPr>
              <p:cNvPr id="69" name="圆角矩形 91"/>
              <p:cNvSpPr/>
              <p:nvPr/>
            </p:nvSpPr>
            <p:spPr>
              <a:xfrm>
                <a:off x="15150" y="7647"/>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推荐系统受众性别智能识别（PyTorch）</a:t>
                </a:r>
                <a:endPar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p:txBody>
          </p:sp>
          <p:sp>
            <p:nvSpPr>
              <p:cNvPr id="70" name="圆角矩形 92"/>
              <p:cNvSpPr/>
              <p:nvPr/>
            </p:nvSpPr>
            <p:spPr>
              <a:xfrm>
                <a:off x="15150" y="8728"/>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a:t>
                </a:r>
                <a:endParaRPr lang="en-US" altLang="zh-CN" sz="140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p:txBody>
          </p:sp>
          <p:cxnSp>
            <p:nvCxnSpPr>
              <p:cNvPr id="71" name="肘形连接符 94"/>
              <p:cNvCxnSpPr>
                <a:stCxn id="75" idx="2"/>
                <a:endCxn id="67" idx="1"/>
              </p:cNvCxnSpPr>
              <p:nvPr/>
            </p:nvCxnSpPr>
            <p:spPr>
              <a:xfrm rot="5400000" flipV="1">
                <a:off x="13550" y="4255"/>
                <a:ext cx="2950" cy="248"/>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cxnSp>
            <p:nvCxnSpPr>
              <p:cNvPr id="72" name="肘形连接符 95"/>
              <p:cNvCxnSpPr>
                <a:stCxn id="75" idx="2"/>
                <a:endCxn id="68" idx="1"/>
              </p:cNvCxnSpPr>
              <p:nvPr/>
            </p:nvCxnSpPr>
            <p:spPr>
              <a:xfrm rot="5400000" flipV="1">
                <a:off x="13010" y="4795"/>
                <a:ext cx="4031" cy="248"/>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cxnSp>
            <p:nvCxnSpPr>
              <p:cNvPr id="73" name="肘形连接符 96"/>
              <p:cNvCxnSpPr>
                <a:stCxn id="75" idx="2"/>
                <a:endCxn id="69" idx="1"/>
              </p:cNvCxnSpPr>
              <p:nvPr/>
            </p:nvCxnSpPr>
            <p:spPr>
              <a:xfrm rot="5400000" flipV="1">
                <a:off x="12469" y="5335"/>
                <a:ext cx="5112" cy="249"/>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cxnSp>
            <p:nvCxnSpPr>
              <p:cNvPr id="74" name="肘形连接符 97"/>
              <p:cNvCxnSpPr>
                <a:stCxn id="75" idx="2"/>
                <a:endCxn id="70" idx="1"/>
              </p:cNvCxnSpPr>
              <p:nvPr/>
            </p:nvCxnSpPr>
            <p:spPr>
              <a:xfrm rot="5400000" flipV="1">
                <a:off x="11929" y="5875"/>
                <a:ext cx="6193" cy="249"/>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sp>
            <p:nvSpPr>
              <p:cNvPr id="75" name="矩形 74"/>
              <p:cNvSpPr/>
              <p:nvPr/>
            </p:nvSpPr>
            <p:spPr>
              <a:xfrm>
                <a:off x="14816" y="2734"/>
                <a:ext cx="170" cy="170"/>
              </a:xfrm>
              <a:prstGeom prst="rect">
                <a:avLst/>
              </a:prstGeom>
              <a:solidFill>
                <a:srgbClr val="316AE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微软雅黑 Light" panose="020B0502040204020203" charset="-122"/>
                  <a:ea typeface="微软雅黑 Light" panose="020B0502040204020203" charset="-122"/>
                </a:endParaRPr>
              </a:p>
            </p:txBody>
          </p:sp>
          <p:sp>
            <p:nvSpPr>
              <p:cNvPr id="76" name="圆角矩形 84"/>
              <p:cNvSpPr/>
              <p:nvPr/>
            </p:nvSpPr>
            <p:spPr>
              <a:xfrm>
                <a:off x="14762" y="1991"/>
                <a:ext cx="2835" cy="1020"/>
              </a:xfrm>
              <a:prstGeom prst="roundRect">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a:solidFill>
                      <a:schemeClr val="bg1"/>
                    </a:solidFill>
                    <a:latin typeface="微软雅黑 Light" panose="020B0502040204020203" charset="-122"/>
                    <a:ea typeface="微软雅黑 Light" panose="020B0502040204020203" charset="-122"/>
                    <a:sym typeface="+mn-ea"/>
                  </a:rPr>
                  <a:t>人工智能基础</a:t>
                </a:r>
                <a:endParaRPr lang="zh-CN" altLang="en-US" sz="1400" b="1">
                  <a:solidFill>
                    <a:schemeClr val="bg1"/>
                  </a:solidFill>
                  <a:latin typeface="微软雅黑 Light" panose="020B0502040204020203" charset="-122"/>
                  <a:ea typeface="微软雅黑 Light" panose="020B0502040204020203" charset="-122"/>
                  <a:sym typeface="+mn-ea"/>
                </a:endParaRPr>
              </a:p>
            </p:txBody>
          </p:sp>
        </p:grpSp>
        <p:grpSp>
          <p:nvGrpSpPr>
            <p:cNvPr id="5" name="组合 4"/>
            <p:cNvGrpSpPr/>
            <p:nvPr/>
          </p:nvGrpSpPr>
          <p:grpSpPr>
            <a:xfrm>
              <a:off x="3498215" y="1288233"/>
              <a:ext cx="2478405" cy="4745990"/>
              <a:chOff x="14762" y="1991"/>
              <a:chExt cx="3903" cy="7474"/>
            </a:xfrm>
          </p:grpSpPr>
          <p:sp>
            <p:nvSpPr>
              <p:cNvPr id="44" name="圆角矩形 101"/>
              <p:cNvSpPr/>
              <p:nvPr/>
            </p:nvSpPr>
            <p:spPr>
              <a:xfrm>
                <a:off x="15150" y="3323"/>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★AIGC</a:t>
                </a:r>
                <a:r>
                  <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文本生成</a:t>
                </a:r>
                <a:endPar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p:txBody>
          </p:sp>
          <p:cxnSp>
            <p:nvCxnSpPr>
              <p:cNvPr id="46" name="肘形连接符 102"/>
              <p:cNvCxnSpPr>
                <a:stCxn id="61" idx="2"/>
                <a:endCxn id="44" idx="1"/>
              </p:cNvCxnSpPr>
              <p:nvPr/>
            </p:nvCxnSpPr>
            <p:spPr>
              <a:xfrm rot="5400000" flipV="1">
                <a:off x="14631" y="3173"/>
                <a:ext cx="788" cy="249"/>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sp>
            <p:nvSpPr>
              <p:cNvPr id="48" name="圆角矩形 103"/>
              <p:cNvSpPr/>
              <p:nvPr/>
            </p:nvSpPr>
            <p:spPr>
              <a:xfrm>
                <a:off x="15150" y="4404"/>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buClrTx/>
                  <a:buSzTx/>
                  <a:buNone/>
                </a:pPr>
                <a:r>
                  <a:rPr lang="en-US" altLang="zh-CN"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★AIGC图像生成</a:t>
                </a:r>
                <a:endParaRPr lang="en-US" altLang="zh-CN" sz="140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p:txBody>
          </p:sp>
          <p:cxnSp>
            <p:nvCxnSpPr>
              <p:cNvPr id="50" name="肘形连接符 104"/>
              <p:cNvCxnSpPr>
                <a:stCxn id="61" idx="2"/>
                <a:endCxn id="48" idx="1"/>
              </p:cNvCxnSpPr>
              <p:nvPr/>
            </p:nvCxnSpPr>
            <p:spPr>
              <a:xfrm rot="5400000" flipV="1">
                <a:off x="14091" y="3713"/>
                <a:ext cx="1869" cy="249"/>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sp>
            <p:nvSpPr>
              <p:cNvPr id="51" name="圆角矩形 106"/>
              <p:cNvSpPr/>
              <p:nvPr/>
            </p:nvSpPr>
            <p:spPr>
              <a:xfrm>
                <a:off x="15149" y="5485"/>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AIGC与数据分析</a:t>
                </a:r>
                <a:endPar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p:txBody>
          </p:sp>
          <p:sp>
            <p:nvSpPr>
              <p:cNvPr id="53" name="圆角矩形 107"/>
              <p:cNvSpPr/>
              <p:nvPr/>
            </p:nvSpPr>
            <p:spPr>
              <a:xfrm>
                <a:off x="15149" y="6566"/>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AIGC与电子商务运营</a:t>
                </a:r>
                <a:endPar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p:txBody>
          </p:sp>
          <p:sp>
            <p:nvSpPr>
              <p:cNvPr id="55" name="圆角矩形 108"/>
              <p:cNvSpPr/>
              <p:nvPr/>
            </p:nvSpPr>
            <p:spPr>
              <a:xfrm>
                <a:off x="15150" y="7647"/>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AIGC与新媒体运营</a:t>
                </a:r>
                <a:endPar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p:txBody>
          </p:sp>
          <p:sp>
            <p:nvSpPr>
              <p:cNvPr id="56" name="圆角矩形 109"/>
              <p:cNvSpPr/>
              <p:nvPr/>
            </p:nvSpPr>
            <p:spPr>
              <a:xfrm>
                <a:off x="15150" y="8728"/>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a:solidFill>
                      <a:schemeClr val="tx1"/>
                    </a:solidFill>
                    <a:latin typeface="微软雅黑 Light" panose="020B0502040204020203" charset="-122"/>
                    <a:ea typeface="微软雅黑 Light" panose="020B0502040204020203" charset="-122"/>
                    <a:cs typeface="微软雅黑 Light" panose="020B0502040204020203" charset="-122"/>
                  </a:rPr>
                  <a:t>……</a:t>
                </a:r>
                <a:endParaRPr lang="en-US" altLang="zh-CN" sz="1400">
                  <a:solidFill>
                    <a:schemeClr val="tx1"/>
                  </a:solidFill>
                  <a:latin typeface="微软雅黑 Light" panose="020B0502040204020203" charset="-122"/>
                  <a:ea typeface="微软雅黑 Light" panose="020B0502040204020203" charset="-122"/>
                  <a:cs typeface="微软雅黑 Light" panose="020B0502040204020203" charset="-122"/>
                </a:endParaRPr>
              </a:p>
            </p:txBody>
          </p:sp>
          <p:cxnSp>
            <p:nvCxnSpPr>
              <p:cNvPr id="57" name="肘形连接符 111"/>
              <p:cNvCxnSpPr>
                <a:stCxn id="61" idx="2"/>
                <a:endCxn id="51" idx="1"/>
              </p:cNvCxnSpPr>
              <p:nvPr/>
            </p:nvCxnSpPr>
            <p:spPr>
              <a:xfrm rot="5400000" flipV="1">
                <a:off x="13550" y="4255"/>
                <a:ext cx="2950" cy="248"/>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cxnSp>
            <p:nvCxnSpPr>
              <p:cNvPr id="58" name="肘形连接符 112"/>
              <p:cNvCxnSpPr>
                <a:stCxn id="61" idx="2"/>
                <a:endCxn id="53" idx="1"/>
              </p:cNvCxnSpPr>
              <p:nvPr/>
            </p:nvCxnSpPr>
            <p:spPr>
              <a:xfrm rot="5400000" flipV="1">
                <a:off x="13010" y="4795"/>
                <a:ext cx="4031" cy="248"/>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cxnSp>
            <p:nvCxnSpPr>
              <p:cNvPr id="59" name="肘形连接符 113"/>
              <p:cNvCxnSpPr>
                <a:stCxn id="61" idx="2"/>
                <a:endCxn id="55" idx="1"/>
              </p:cNvCxnSpPr>
              <p:nvPr/>
            </p:nvCxnSpPr>
            <p:spPr>
              <a:xfrm rot="5400000" flipV="1">
                <a:off x="12469" y="5335"/>
                <a:ext cx="5112" cy="249"/>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sp>
            <p:nvSpPr>
              <p:cNvPr id="61" name="矩形 60"/>
              <p:cNvSpPr/>
              <p:nvPr/>
            </p:nvSpPr>
            <p:spPr>
              <a:xfrm>
                <a:off x="14816" y="2734"/>
                <a:ext cx="170" cy="170"/>
              </a:xfrm>
              <a:prstGeom prst="rect">
                <a:avLst/>
              </a:prstGeom>
              <a:solidFill>
                <a:srgbClr val="316AE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微软雅黑 Light" panose="020B0502040204020203" charset="-122"/>
                  <a:ea typeface="微软雅黑 Light" panose="020B0502040204020203" charset="-122"/>
                </a:endParaRPr>
              </a:p>
            </p:txBody>
          </p:sp>
          <p:sp>
            <p:nvSpPr>
              <p:cNvPr id="62" name="圆角矩形 105"/>
              <p:cNvSpPr/>
              <p:nvPr/>
            </p:nvSpPr>
            <p:spPr>
              <a:xfrm>
                <a:off x="14762" y="1991"/>
                <a:ext cx="2835" cy="1020"/>
              </a:xfrm>
              <a:prstGeom prst="roundRect">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zh-CN" altLang="en-US" sz="1400" b="1">
                    <a:solidFill>
                      <a:schemeClr val="bg1"/>
                    </a:solidFill>
                    <a:latin typeface="微软雅黑 Light" panose="020B0502040204020203" charset="-122"/>
                    <a:ea typeface="微软雅黑 Light" panose="020B0502040204020203" charset="-122"/>
                    <a:sym typeface="+mn-ea"/>
                  </a:rPr>
                  <a:t>AIGC</a:t>
                </a:r>
                <a:r>
                  <a:rPr lang="zh-CN" altLang="en-US" sz="1400" b="1">
                    <a:solidFill>
                      <a:schemeClr val="bg1"/>
                    </a:solidFill>
                    <a:latin typeface="微软雅黑 Light" panose="020B0502040204020203" charset="-122"/>
                    <a:ea typeface="微软雅黑 Light" panose="020B0502040204020203" charset="-122"/>
                    <a:sym typeface="+mn-ea"/>
                  </a:rPr>
                  <a:t>工具应用</a:t>
                </a:r>
                <a:endParaRPr lang="zh-CN" altLang="en-US" sz="1400" b="1">
                  <a:solidFill>
                    <a:schemeClr val="bg1"/>
                  </a:solidFill>
                  <a:latin typeface="微软雅黑 Light" panose="020B0502040204020203" charset="-122"/>
                  <a:ea typeface="微软雅黑 Light" panose="020B0502040204020203" charset="-122"/>
                  <a:sym typeface="+mn-ea"/>
                </a:endParaRPr>
              </a:p>
            </p:txBody>
          </p:sp>
        </p:grpSp>
        <p:grpSp>
          <p:nvGrpSpPr>
            <p:cNvPr id="6" name="组合 5"/>
            <p:cNvGrpSpPr/>
            <p:nvPr/>
          </p:nvGrpSpPr>
          <p:grpSpPr>
            <a:xfrm>
              <a:off x="6520815" y="1288233"/>
              <a:ext cx="2478405" cy="4745990"/>
              <a:chOff x="14762" y="1991"/>
              <a:chExt cx="3903" cy="7474"/>
            </a:xfrm>
          </p:grpSpPr>
          <p:sp>
            <p:nvSpPr>
              <p:cNvPr id="26" name="圆角矩形 118"/>
              <p:cNvSpPr/>
              <p:nvPr/>
            </p:nvSpPr>
            <p:spPr>
              <a:xfrm>
                <a:off x="15150" y="3323"/>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a:t>
                </a:r>
                <a:r>
                  <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大模型原理与应用</a:t>
                </a:r>
                <a:endPar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p:txBody>
          </p:sp>
          <p:cxnSp>
            <p:nvCxnSpPr>
              <p:cNvPr id="27" name="肘形连接符 119"/>
              <p:cNvCxnSpPr>
                <a:stCxn id="38" idx="2"/>
                <a:endCxn id="26" idx="1"/>
              </p:cNvCxnSpPr>
              <p:nvPr/>
            </p:nvCxnSpPr>
            <p:spPr>
              <a:xfrm rot="5400000" flipV="1">
                <a:off x="14631" y="3173"/>
                <a:ext cx="788" cy="249"/>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sp>
            <p:nvSpPr>
              <p:cNvPr id="28" name="圆角矩形 120"/>
              <p:cNvSpPr/>
              <p:nvPr/>
            </p:nvSpPr>
            <p:spPr>
              <a:xfrm>
                <a:off x="15150" y="4404"/>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a:t>
                </a:r>
                <a:r>
                  <a:rPr 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大模型微调</a:t>
                </a:r>
                <a:endParaRPr lang="zh-CN" altLang="en-US" sz="1400">
                  <a:solidFill>
                    <a:srgbClr val="FF0000"/>
                  </a:solidFill>
                  <a:latin typeface="微软雅黑 Light" panose="020B0502040204020203" charset="-122"/>
                  <a:ea typeface="微软雅黑 Light" panose="020B0502040204020203" charset="-122"/>
                  <a:cs typeface="微软雅黑 Light" panose="020B0502040204020203" charset="-122"/>
                  <a:sym typeface="+mn-ea"/>
                </a:endParaRPr>
              </a:p>
            </p:txBody>
          </p:sp>
          <p:cxnSp>
            <p:nvCxnSpPr>
              <p:cNvPr id="29" name="肘形连接符 121"/>
              <p:cNvCxnSpPr>
                <a:stCxn id="38" idx="2"/>
                <a:endCxn id="28" idx="1"/>
              </p:cNvCxnSpPr>
              <p:nvPr/>
            </p:nvCxnSpPr>
            <p:spPr>
              <a:xfrm rot="5400000" flipV="1">
                <a:off x="14091" y="3713"/>
                <a:ext cx="1869" cy="249"/>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sp>
            <p:nvSpPr>
              <p:cNvPr id="30" name="圆角矩形 123"/>
              <p:cNvSpPr/>
              <p:nvPr/>
            </p:nvSpPr>
            <p:spPr>
              <a:xfrm>
                <a:off x="15149" y="5485"/>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GLM-6B微调实战</a:t>
                </a:r>
                <a:endPar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p:txBody>
          </p:sp>
          <p:sp>
            <p:nvSpPr>
              <p:cNvPr id="31" name="圆角矩形 124"/>
              <p:cNvSpPr/>
              <p:nvPr/>
            </p:nvSpPr>
            <p:spPr>
              <a:xfrm>
                <a:off x="15149" y="6566"/>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BaiChuan-7B微调实战</a:t>
                </a:r>
                <a:endPar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p:txBody>
          </p:sp>
          <p:sp>
            <p:nvSpPr>
              <p:cNvPr id="32" name="圆角矩形 125"/>
              <p:cNvSpPr/>
              <p:nvPr/>
            </p:nvSpPr>
            <p:spPr>
              <a:xfrm>
                <a:off x="15150" y="7647"/>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Stable Diffusion微调实战</a:t>
                </a:r>
                <a:endPar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p:txBody>
          </p:sp>
          <p:sp>
            <p:nvSpPr>
              <p:cNvPr id="33" name="圆角矩形 126"/>
              <p:cNvSpPr/>
              <p:nvPr/>
            </p:nvSpPr>
            <p:spPr>
              <a:xfrm>
                <a:off x="15150" y="8728"/>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a:solidFill>
                      <a:schemeClr val="tx1"/>
                    </a:solidFill>
                    <a:latin typeface="微软雅黑 Light" panose="020B0502040204020203" charset="-122"/>
                    <a:ea typeface="微软雅黑 Light" panose="020B0502040204020203" charset="-122"/>
                    <a:cs typeface="微软雅黑 Light" panose="020B0502040204020203" charset="-122"/>
                  </a:rPr>
                  <a:t>……</a:t>
                </a:r>
                <a:endParaRPr lang="en-US" altLang="zh-CN" sz="1400">
                  <a:solidFill>
                    <a:schemeClr val="tx1"/>
                  </a:solidFill>
                  <a:latin typeface="微软雅黑 Light" panose="020B0502040204020203" charset="-122"/>
                  <a:ea typeface="微软雅黑 Light" panose="020B0502040204020203" charset="-122"/>
                  <a:cs typeface="微软雅黑 Light" panose="020B0502040204020203" charset="-122"/>
                </a:endParaRPr>
              </a:p>
            </p:txBody>
          </p:sp>
          <p:cxnSp>
            <p:nvCxnSpPr>
              <p:cNvPr id="34" name="肘形连接符 128"/>
              <p:cNvCxnSpPr>
                <a:stCxn id="38" idx="2"/>
                <a:endCxn id="30" idx="1"/>
              </p:cNvCxnSpPr>
              <p:nvPr/>
            </p:nvCxnSpPr>
            <p:spPr>
              <a:xfrm rot="5400000" flipV="1">
                <a:off x="13550" y="4255"/>
                <a:ext cx="2950" cy="248"/>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cxnSp>
            <p:nvCxnSpPr>
              <p:cNvPr id="35" name="肘形连接符 129"/>
              <p:cNvCxnSpPr>
                <a:stCxn id="38" idx="2"/>
                <a:endCxn id="31" idx="1"/>
              </p:cNvCxnSpPr>
              <p:nvPr/>
            </p:nvCxnSpPr>
            <p:spPr>
              <a:xfrm rot="5400000" flipV="1">
                <a:off x="13010" y="4795"/>
                <a:ext cx="4031" cy="248"/>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cxnSp>
            <p:nvCxnSpPr>
              <p:cNvPr id="36" name="肘形连接符 130"/>
              <p:cNvCxnSpPr>
                <a:stCxn id="38" idx="2"/>
                <a:endCxn id="32" idx="1"/>
              </p:cNvCxnSpPr>
              <p:nvPr/>
            </p:nvCxnSpPr>
            <p:spPr>
              <a:xfrm rot="5400000" flipV="1">
                <a:off x="12469" y="5335"/>
                <a:ext cx="5112" cy="249"/>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cxnSp>
            <p:nvCxnSpPr>
              <p:cNvPr id="37" name="肘形连接符 131"/>
              <p:cNvCxnSpPr>
                <a:stCxn id="38" idx="2"/>
                <a:endCxn id="33" idx="1"/>
              </p:cNvCxnSpPr>
              <p:nvPr/>
            </p:nvCxnSpPr>
            <p:spPr>
              <a:xfrm rot="5400000" flipV="1">
                <a:off x="11929" y="5875"/>
                <a:ext cx="6193" cy="249"/>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sp>
            <p:nvSpPr>
              <p:cNvPr id="38" name="矩形 37"/>
              <p:cNvSpPr/>
              <p:nvPr/>
            </p:nvSpPr>
            <p:spPr>
              <a:xfrm>
                <a:off x="14816" y="2734"/>
                <a:ext cx="170" cy="170"/>
              </a:xfrm>
              <a:prstGeom prst="rect">
                <a:avLst/>
              </a:prstGeom>
              <a:solidFill>
                <a:srgbClr val="316AE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微软雅黑 Light" panose="020B0502040204020203" charset="-122"/>
                  <a:ea typeface="微软雅黑 Light" panose="020B0502040204020203" charset="-122"/>
                </a:endParaRPr>
              </a:p>
            </p:txBody>
          </p:sp>
          <p:sp>
            <p:nvSpPr>
              <p:cNvPr id="39" name="圆角矩形 122"/>
              <p:cNvSpPr/>
              <p:nvPr/>
            </p:nvSpPr>
            <p:spPr>
              <a:xfrm>
                <a:off x="14762" y="1991"/>
                <a:ext cx="2835" cy="1020"/>
              </a:xfrm>
              <a:prstGeom prst="roundRect">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zh-CN" altLang="en-US" sz="1400" b="1">
                    <a:solidFill>
                      <a:schemeClr val="bg1"/>
                    </a:solidFill>
                    <a:latin typeface="微软雅黑 Light" panose="020B0502040204020203" charset="-122"/>
                    <a:ea typeface="微软雅黑 Light" panose="020B0502040204020203" charset="-122"/>
                    <a:sym typeface="+mn-ea"/>
                  </a:rPr>
                  <a:t>大模型微调</a:t>
                </a:r>
                <a:endParaRPr lang="zh-CN" altLang="en-US" sz="1400" b="1">
                  <a:solidFill>
                    <a:schemeClr val="bg1"/>
                  </a:solidFill>
                  <a:latin typeface="微软雅黑 Light" panose="020B0502040204020203" charset="-122"/>
                  <a:ea typeface="微软雅黑 Light" panose="020B0502040204020203" charset="-122"/>
                  <a:sym typeface="+mn-ea"/>
                </a:endParaRPr>
              </a:p>
            </p:txBody>
          </p:sp>
        </p:grpSp>
        <p:grpSp>
          <p:nvGrpSpPr>
            <p:cNvPr id="7" name="组合 6"/>
            <p:cNvGrpSpPr/>
            <p:nvPr/>
          </p:nvGrpSpPr>
          <p:grpSpPr>
            <a:xfrm>
              <a:off x="9544050" y="1288233"/>
              <a:ext cx="2478405" cy="4745990"/>
              <a:chOff x="14762" y="1985"/>
              <a:chExt cx="3903" cy="7474"/>
            </a:xfrm>
          </p:grpSpPr>
          <p:sp>
            <p:nvSpPr>
              <p:cNvPr id="8" name="圆角矩形 14"/>
              <p:cNvSpPr/>
              <p:nvPr/>
            </p:nvSpPr>
            <p:spPr>
              <a:xfrm>
                <a:off x="15150" y="3317"/>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a:t>
                </a:r>
                <a:r>
                  <a:rPr 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大模型部署</a:t>
                </a:r>
                <a:endParaRPr 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p:txBody>
          </p:sp>
          <p:cxnSp>
            <p:nvCxnSpPr>
              <p:cNvPr id="11" name="肘形连接符 15"/>
              <p:cNvCxnSpPr>
                <a:stCxn id="20" idx="2"/>
                <a:endCxn id="8" idx="1"/>
              </p:cNvCxnSpPr>
              <p:nvPr/>
            </p:nvCxnSpPr>
            <p:spPr>
              <a:xfrm rot="5400000" flipV="1">
                <a:off x="14631" y="3167"/>
                <a:ext cx="788" cy="249"/>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sp>
            <p:nvSpPr>
              <p:cNvPr id="12" name="圆角矩形 16"/>
              <p:cNvSpPr/>
              <p:nvPr/>
            </p:nvSpPr>
            <p:spPr>
              <a:xfrm>
                <a:off x="15150" y="4398"/>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a:t>
                </a:r>
                <a:r>
                  <a:rPr 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大模型应用开发</a:t>
                </a:r>
                <a:endPar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endParaRPr>
              </a:p>
            </p:txBody>
          </p:sp>
          <p:cxnSp>
            <p:nvCxnSpPr>
              <p:cNvPr id="13" name="肘形连接符 17"/>
              <p:cNvCxnSpPr>
                <a:stCxn id="20" idx="2"/>
                <a:endCxn id="12" idx="1"/>
              </p:cNvCxnSpPr>
              <p:nvPr/>
            </p:nvCxnSpPr>
            <p:spPr>
              <a:xfrm rot="5400000" flipV="1">
                <a:off x="14091" y="3707"/>
                <a:ext cx="1869" cy="249"/>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sp>
            <p:nvSpPr>
              <p:cNvPr id="14" name="圆角矩形 21"/>
              <p:cNvSpPr/>
              <p:nvPr/>
            </p:nvSpPr>
            <p:spPr>
              <a:xfrm>
                <a:off x="15149" y="5479"/>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通用问答与聊天机器人</a:t>
                </a:r>
                <a:endPar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p:txBody>
          </p:sp>
          <p:sp>
            <p:nvSpPr>
              <p:cNvPr id="16" name="圆角矩形 22"/>
              <p:cNvSpPr/>
              <p:nvPr/>
            </p:nvSpPr>
            <p:spPr>
              <a:xfrm>
                <a:off x="15149" y="6560"/>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基于文档与知识库的</a:t>
                </a:r>
                <a:endPar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a:p>
                <a:pPr algn="ctr"/>
                <a:r>
                  <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问答机器人</a:t>
                </a:r>
                <a:endPar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endParaRPr>
              </a:p>
            </p:txBody>
          </p:sp>
          <p:cxnSp>
            <p:nvCxnSpPr>
              <p:cNvPr id="17" name="肘形连接符 36"/>
              <p:cNvCxnSpPr>
                <a:stCxn id="20" idx="2"/>
                <a:endCxn id="14" idx="1"/>
              </p:cNvCxnSpPr>
              <p:nvPr/>
            </p:nvCxnSpPr>
            <p:spPr>
              <a:xfrm rot="5400000" flipV="1">
                <a:off x="13550" y="4249"/>
                <a:ext cx="2950" cy="248"/>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cxnSp>
            <p:nvCxnSpPr>
              <p:cNvPr id="18" name="肘形连接符 43"/>
              <p:cNvCxnSpPr>
                <a:stCxn id="20" idx="2"/>
                <a:endCxn id="16" idx="1"/>
              </p:cNvCxnSpPr>
              <p:nvPr/>
            </p:nvCxnSpPr>
            <p:spPr>
              <a:xfrm rot="5400000" flipV="1">
                <a:off x="13010" y="4789"/>
                <a:ext cx="4031" cy="248"/>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sp>
            <p:nvSpPr>
              <p:cNvPr id="20" name="矩形 19"/>
              <p:cNvSpPr/>
              <p:nvPr/>
            </p:nvSpPr>
            <p:spPr>
              <a:xfrm>
                <a:off x="14816" y="2728"/>
                <a:ext cx="170" cy="170"/>
              </a:xfrm>
              <a:prstGeom prst="rect">
                <a:avLst/>
              </a:prstGeom>
              <a:solidFill>
                <a:srgbClr val="316AE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sz="1400">
                  <a:latin typeface="微软雅黑 Light" panose="020B0502040204020203" charset="-122"/>
                  <a:ea typeface="微软雅黑 Light" panose="020B0502040204020203" charset="-122"/>
                </a:endParaRPr>
              </a:p>
            </p:txBody>
          </p:sp>
          <p:sp>
            <p:nvSpPr>
              <p:cNvPr id="21" name="圆角矩形 3"/>
              <p:cNvSpPr/>
              <p:nvPr/>
            </p:nvSpPr>
            <p:spPr>
              <a:xfrm>
                <a:off x="15149" y="7641"/>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代码自动评阅机器人</a:t>
                </a:r>
                <a:endParaRPr lang="zh-CN" altLang="en-US" sz="140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p:txBody>
          </p:sp>
          <p:cxnSp>
            <p:nvCxnSpPr>
              <p:cNvPr id="22" name="肘形连接符 4"/>
              <p:cNvCxnSpPr>
                <a:stCxn id="20" idx="2"/>
                <a:endCxn id="21" idx="1"/>
              </p:cNvCxnSpPr>
              <p:nvPr/>
            </p:nvCxnSpPr>
            <p:spPr>
              <a:xfrm rot="5400000" flipV="1">
                <a:off x="12469" y="5330"/>
                <a:ext cx="5112" cy="248"/>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sp>
            <p:nvSpPr>
              <p:cNvPr id="23" name="圆角矩形 6"/>
              <p:cNvSpPr/>
              <p:nvPr/>
            </p:nvSpPr>
            <p:spPr>
              <a:xfrm>
                <a:off x="15150" y="8722"/>
                <a:ext cx="3515" cy="737"/>
              </a:xfrm>
              <a:prstGeom prst="roundRect">
                <a:avLst/>
              </a:prstGeom>
              <a:noFill/>
              <a:ln>
                <a:solidFill>
                  <a:schemeClr val="tx1"/>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a:solidFill>
                      <a:schemeClr val="tx1"/>
                    </a:solidFill>
                    <a:latin typeface="微软雅黑 Light" panose="020B0502040204020203" charset="-122"/>
                    <a:ea typeface="微软雅黑 Light" panose="020B0502040204020203" charset="-122"/>
                    <a:cs typeface="微软雅黑 Light" panose="020B0502040204020203" charset="-122"/>
                    <a:sym typeface="+mn-ea"/>
                  </a:rPr>
                  <a:t>……</a:t>
                </a:r>
                <a:endParaRPr lang="en-US" altLang="zh-CN" sz="1400">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p:txBody>
          </p:sp>
          <p:cxnSp>
            <p:nvCxnSpPr>
              <p:cNvPr id="24" name="肘形连接符 7"/>
              <p:cNvCxnSpPr>
                <a:stCxn id="20" idx="2"/>
                <a:endCxn id="23" idx="1"/>
              </p:cNvCxnSpPr>
              <p:nvPr/>
            </p:nvCxnSpPr>
            <p:spPr>
              <a:xfrm rot="5400000" flipV="1">
                <a:off x="11929" y="5869"/>
                <a:ext cx="6193" cy="249"/>
              </a:xfrm>
              <a:prstGeom prst="bentConnector2">
                <a:avLst/>
              </a:prstGeom>
              <a:ln w="38100">
                <a:solidFill>
                  <a:schemeClr val="bg2"/>
                </a:solidFill>
              </a:ln>
            </p:spPr>
            <p:style>
              <a:lnRef idx="2">
                <a:schemeClr val="accent1"/>
              </a:lnRef>
              <a:fillRef idx="0">
                <a:srgbClr val="FFFFFF"/>
              </a:fillRef>
              <a:effectRef idx="0">
                <a:srgbClr val="FFFFFF"/>
              </a:effectRef>
              <a:fontRef idx="minor">
                <a:schemeClr val="tx1"/>
              </a:fontRef>
            </p:style>
          </p:cxnSp>
          <p:sp>
            <p:nvSpPr>
              <p:cNvPr id="25" name="圆角矩形 20"/>
              <p:cNvSpPr/>
              <p:nvPr/>
            </p:nvSpPr>
            <p:spPr>
              <a:xfrm>
                <a:off x="14762" y="1985"/>
                <a:ext cx="2835" cy="1020"/>
              </a:xfrm>
              <a:prstGeom prst="roundRect">
                <a:avLst/>
              </a:prstGeom>
              <a:solidFill>
                <a:srgbClr val="C00000"/>
              </a:solidFill>
              <a:ln>
                <a:noFill/>
              </a:ln>
            </p:spPr>
            <p:style>
              <a:lnRef idx="2">
                <a:schemeClr val="accent1">
                  <a:lumMod val="75000"/>
                </a:schemeClr>
              </a:lnRef>
              <a:fillRef idx="1">
                <a:schemeClr val="accent1"/>
              </a:fillRef>
              <a:effectRef idx="0">
                <a:srgbClr val="FFFFFF"/>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zh-CN" altLang="en-US" sz="1400" b="1">
                    <a:solidFill>
                      <a:schemeClr val="bg1"/>
                    </a:solidFill>
                    <a:latin typeface="微软雅黑 Light" panose="020B0502040204020203" charset="-122"/>
                    <a:ea typeface="微软雅黑 Light" panose="020B0502040204020203" charset="-122"/>
                    <a:sym typeface="+mn-ea"/>
                  </a:rPr>
                  <a:t>大模型应用开发</a:t>
                </a:r>
                <a:endParaRPr lang="zh-CN" altLang="en-US" sz="1400" b="1">
                  <a:solidFill>
                    <a:schemeClr val="bg1"/>
                  </a:solidFill>
                  <a:latin typeface="微软雅黑 Light" panose="020B0502040204020203" charset="-122"/>
                  <a:ea typeface="微软雅黑 Light" panose="020B0502040204020203" charset="-122"/>
                  <a:sym typeface="+mn-ea"/>
                </a:endParaRPr>
              </a:p>
            </p:txBody>
          </p:sp>
        </p:gr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1902" y="270735"/>
            <a:ext cx="8640000" cy="430530"/>
          </a:xfrm>
          <a:prstGeom prst="rect">
            <a:avLst/>
          </a:prstGeom>
        </p:spPr>
        <p:txBody>
          <a:bodyPr vert="horz" wrap="square" lIns="0" tIns="0" rIns="0" bIns="0" rtlCol="0">
            <a:spAutoFit/>
          </a:bodyPr>
          <a:lstStyle/>
          <a:p>
            <a:pPr algn="l">
              <a:lnSpc>
                <a:spcPct val="100000"/>
              </a:lnSpc>
              <a:buClrTx/>
              <a:buSzTx/>
              <a:buFontTx/>
            </a:pPr>
            <a:r>
              <a:rPr lang="en-US" altLang="zh-CN" sz="2800">
                <a:solidFill>
                  <a:schemeClr val="tx1"/>
                </a:solidFill>
                <a:sym typeface="+mn-ea"/>
              </a:rPr>
              <a:t>“</a:t>
            </a:r>
            <a:r>
              <a:rPr sz="2800">
                <a:solidFill>
                  <a:schemeClr val="tx1"/>
                </a:solidFill>
                <a:sym typeface="+mn-ea"/>
              </a:rPr>
              <a:t>产业逼转型，青年难就业”矛盾凸显</a:t>
            </a:r>
            <a:endParaRPr sz="2800">
              <a:solidFill>
                <a:schemeClr val="tx1"/>
              </a:solidFill>
              <a:sym typeface="+mn-ea"/>
            </a:endParaRPr>
          </a:p>
        </p:txBody>
      </p:sp>
      <p:grpSp>
        <p:nvGrpSpPr>
          <p:cNvPr id="22" name="组合 21"/>
          <p:cNvGrpSpPr/>
          <p:nvPr/>
        </p:nvGrpSpPr>
        <p:grpSpPr>
          <a:xfrm>
            <a:off x="7541895" y="1478915"/>
            <a:ext cx="4373245" cy="4846320"/>
            <a:chOff x="816" y="1855"/>
            <a:chExt cx="7696" cy="8528"/>
          </a:xfrm>
        </p:grpSpPr>
        <p:sp>
          <p:nvSpPr>
            <p:cNvPr id="19" name="矩形: 圆角 7"/>
            <p:cNvSpPr/>
            <p:nvPr>
              <p:custDataLst>
                <p:tags r:id="rId1"/>
              </p:custDataLst>
            </p:nvPr>
          </p:nvSpPr>
          <p:spPr>
            <a:xfrm>
              <a:off x="816" y="1855"/>
              <a:ext cx="7697" cy="8528"/>
            </a:xfrm>
            <a:prstGeom prst="roundRect">
              <a:avLst>
                <a:gd name="adj" fmla="val 3370"/>
              </a:avLst>
            </a:prstGeom>
            <a:solidFill>
              <a:schemeClr val="bg1"/>
            </a:solidFill>
            <a:ln>
              <a:noFill/>
            </a:ln>
            <a:effectLst>
              <a:reflection blurRad="101600" stA="20000" endPos="3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pic>
          <p:nvPicPr>
            <p:cNvPr id="21" name="图片 20"/>
            <p:cNvPicPr>
              <a:picLocks noChangeAspect="1"/>
            </p:cNvPicPr>
            <p:nvPr>
              <p:custDataLst>
                <p:tags r:id="rId2"/>
              </p:custDataLst>
            </p:nvPr>
          </p:nvPicPr>
          <p:blipFill>
            <a:blip r:embed="rId3"/>
            <a:stretch>
              <a:fillRect/>
            </a:stretch>
          </p:blipFill>
          <p:spPr>
            <a:xfrm>
              <a:off x="1004" y="2003"/>
              <a:ext cx="7321" cy="8233"/>
            </a:xfrm>
            <a:prstGeom prst="rect">
              <a:avLst/>
            </a:prstGeom>
          </p:spPr>
        </p:pic>
      </p:grpSp>
      <p:grpSp>
        <p:nvGrpSpPr>
          <p:cNvPr id="32" name="组合 31"/>
          <p:cNvGrpSpPr/>
          <p:nvPr/>
        </p:nvGrpSpPr>
        <p:grpSpPr>
          <a:xfrm>
            <a:off x="361315" y="1433195"/>
            <a:ext cx="2623185" cy="1595755"/>
            <a:chOff x="569" y="2887"/>
            <a:chExt cx="4131" cy="2513"/>
          </a:xfrm>
        </p:grpSpPr>
        <p:pic>
          <p:nvPicPr>
            <p:cNvPr id="24" name="图片 23"/>
            <p:cNvPicPr>
              <a:picLocks noChangeAspect="1"/>
            </p:cNvPicPr>
            <p:nvPr>
              <p:custDataLst>
                <p:tags r:id="rId4"/>
              </p:custDataLst>
            </p:nvPr>
          </p:nvPicPr>
          <p:blipFill>
            <a:blip r:embed="rId5"/>
            <a:srcRect t="17069" r="32678" b="59674"/>
            <a:stretch>
              <a:fillRect/>
            </a:stretch>
          </p:blipFill>
          <p:spPr>
            <a:xfrm>
              <a:off x="569" y="2887"/>
              <a:ext cx="1326" cy="1022"/>
            </a:xfrm>
            <a:prstGeom prst="rect">
              <a:avLst/>
            </a:prstGeom>
          </p:spPr>
        </p:pic>
        <p:pic>
          <p:nvPicPr>
            <p:cNvPr id="26" name="图片 25"/>
            <p:cNvPicPr>
              <a:picLocks noChangeAspect="1"/>
            </p:cNvPicPr>
            <p:nvPr>
              <p:custDataLst>
                <p:tags r:id="rId6"/>
              </p:custDataLst>
            </p:nvPr>
          </p:nvPicPr>
          <p:blipFill>
            <a:blip r:embed="rId7"/>
            <a:stretch>
              <a:fillRect/>
            </a:stretch>
          </p:blipFill>
          <p:spPr>
            <a:xfrm>
              <a:off x="1775" y="2955"/>
              <a:ext cx="2925" cy="2445"/>
            </a:xfrm>
            <a:prstGeom prst="rect">
              <a:avLst/>
            </a:prstGeom>
          </p:spPr>
        </p:pic>
      </p:grpSp>
      <p:pic>
        <p:nvPicPr>
          <p:cNvPr id="27" name="图片 26"/>
          <p:cNvPicPr>
            <a:picLocks noChangeAspect="1"/>
          </p:cNvPicPr>
          <p:nvPr>
            <p:custDataLst>
              <p:tags r:id="rId8"/>
            </p:custDataLst>
          </p:nvPr>
        </p:nvPicPr>
        <p:blipFill>
          <a:blip r:embed="rId9"/>
          <a:stretch>
            <a:fillRect/>
          </a:stretch>
        </p:blipFill>
        <p:spPr>
          <a:xfrm>
            <a:off x="5064125" y="1476375"/>
            <a:ext cx="1857375" cy="1552575"/>
          </a:xfrm>
          <a:prstGeom prst="rect">
            <a:avLst/>
          </a:prstGeom>
        </p:spPr>
      </p:pic>
      <p:pic>
        <p:nvPicPr>
          <p:cNvPr id="28" name="图片 27"/>
          <p:cNvPicPr>
            <a:picLocks noChangeAspect="1"/>
          </p:cNvPicPr>
          <p:nvPr>
            <p:custDataLst>
              <p:tags r:id="rId10"/>
            </p:custDataLst>
          </p:nvPr>
        </p:nvPicPr>
        <p:blipFill>
          <a:blip r:embed="rId11"/>
          <a:stretch>
            <a:fillRect/>
          </a:stretch>
        </p:blipFill>
        <p:spPr>
          <a:xfrm>
            <a:off x="1127125" y="3001010"/>
            <a:ext cx="3371850" cy="1514475"/>
          </a:xfrm>
          <a:prstGeom prst="rect">
            <a:avLst/>
          </a:prstGeom>
        </p:spPr>
      </p:pic>
      <p:pic>
        <p:nvPicPr>
          <p:cNvPr id="29" name="图片 28"/>
          <p:cNvPicPr>
            <a:picLocks noChangeAspect="1"/>
          </p:cNvPicPr>
          <p:nvPr>
            <p:custDataLst>
              <p:tags r:id="rId12"/>
            </p:custDataLst>
          </p:nvPr>
        </p:nvPicPr>
        <p:blipFill>
          <a:blip r:embed="rId13"/>
          <a:stretch>
            <a:fillRect/>
          </a:stretch>
        </p:blipFill>
        <p:spPr>
          <a:xfrm>
            <a:off x="3095625" y="1476375"/>
            <a:ext cx="1857375" cy="1552575"/>
          </a:xfrm>
          <a:prstGeom prst="rect">
            <a:avLst/>
          </a:prstGeom>
        </p:spPr>
      </p:pic>
      <p:grpSp>
        <p:nvGrpSpPr>
          <p:cNvPr id="33" name="组合 32"/>
          <p:cNvGrpSpPr/>
          <p:nvPr/>
        </p:nvGrpSpPr>
        <p:grpSpPr>
          <a:xfrm>
            <a:off x="4428490" y="3001010"/>
            <a:ext cx="2618740" cy="3323590"/>
            <a:chOff x="6974" y="4726"/>
            <a:chExt cx="4124" cy="5234"/>
          </a:xfrm>
        </p:grpSpPr>
        <p:pic>
          <p:nvPicPr>
            <p:cNvPr id="42" name="图片 41"/>
            <p:cNvPicPr>
              <a:picLocks noChangeAspect="1"/>
            </p:cNvPicPr>
            <p:nvPr>
              <p:custDataLst>
                <p:tags r:id="rId14"/>
              </p:custDataLst>
            </p:nvPr>
          </p:nvPicPr>
          <p:blipFill>
            <a:blip r:embed="rId15"/>
            <a:stretch>
              <a:fillRect/>
            </a:stretch>
          </p:blipFill>
          <p:spPr>
            <a:xfrm>
              <a:off x="6974" y="4726"/>
              <a:ext cx="4125" cy="2445"/>
            </a:xfrm>
            <a:prstGeom prst="rect">
              <a:avLst/>
            </a:prstGeom>
          </p:spPr>
        </p:pic>
        <p:pic>
          <p:nvPicPr>
            <p:cNvPr id="44" name="图片 43"/>
            <p:cNvPicPr>
              <a:picLocks noChangeAspect="1"/>
            </p:cNvPicPr>
            <p:nvPr>
              <p:custDataLst>
                <p:tags r:id="rId16"/>
              </p:custDataLst>
            </p:nvPr>
          </p:nvPicPr>
          <p:blipFill>
            <a:blip r:embed="rId5">
              <a:alphaModFix amt="20000"/>
            </a:blip>
            <a:srcRect t="17069" r="32678" b="59674"/>
            <a:stretch>
              <a:fillRect/>
            </a:stretch>
          </p:blipFill>
          <p:spPr>
            <a:xfrm flipH="1" flipV="1">
              <a:off x="8000" y="7574"/>
              <a:ext cx="3099" cy="2387"/>
            </a:xfrm>
            <a:prstGeom prst="rect">
              <a:avLst/>
            </a:prstGeom>
          </p:spPr>
        </p:pic>
      </p:grpSp>
      <p:pic>
        <p:nvPicPr>
          <p:cNvPr id="7" name="图片 6"/>
          <p:cNvPicPr>
            <a:picLocks noChangeAspect="1"/>
          </p:cNvPicPr>
          <p:nvPr/>
        </p:nvPicPr>
        <p:blipFill>
          <a:blip r:embed="rId17"/>
          <a:stretch>
            <a:fillRect/>
          </a:stretch>
        </p:blipFill>
        <p:spPr>
          <a:xfrm>
            <a:off x="4515485" y="2884170"/>
            <a:ext cx="5375275" cy="4959350"/>
          </a:xfrm>
          <a:prstGeom prst="rect">
            <a:avLst/>
          </a:prstGeom>
          <a:effectLst>
            <a:outerShdw blurRad="774700" dist="38100" dir="8100000" algn="tr" rotWithShape="0">
              <a:prstClr val="black">
                <a:alpha val="53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entr" presetSubtype="0" accel="50000" fill="hold" nodeType="afterEffect">
                                  <p:stCondLst>
                                    <p:cond delay="0"/>
                                  </p:stCondLst>
                                  <p:childTnLst>
                                    <p:set>
                                      <p:cBhvr>
                                        <p:cTn id="6" dur="1" fill="hold">
                                          <p:stCondLst>
                                            <p:cond delay="0"/>
                                          </p:stCondLst>
                                        </p:cTn>
                                        <p:tgtEl>
                                          <p:spTgt spid="32"/>
                                        </p:tgtEl>
                                        <p:attrNameLst>
                                          <p:attrName>style.visibility</p:attrName>
                                        </p:attrNameLst>
                                      </p:cBhvr>
                                      <p:to>
                                        <p:strVal val="visible"/>
                                      </p:to>
                                    </p:set>
                                    <p:animScale>
                                      <p:cBhvr>
                                        <p:cTn id="7" dur="500" fill="hold">
                                          <p:stCondLst>
                                            <p:cond delay="0"/>
                                          </p:stCondLst>
                                        </p:cTn>
                                        <p:tgtEl>
                                          <p:spTgt spid="32"/>
                                        </p:tgtEl>
                                      </p:cBhvr>
                                      <p:from x="0" y="0"/>
                                      <p:to x="100000" y="100000"/>
                                    </p:animScale>
                                    <p:anim to="" calcmode="lin" valueType="num">
                                      <p:cBhvr>
                                        <p:cTn id="8" dur="500" fill="hold">
                                          <p:stCondLst>
                                            <p:cond delay="0"/>
                                          </p:stCondLst>
                                        </p:cTn>
                                        <p:tgtEl>
                                          <p:spTgt spid="32"/>
                                        </p:tgtEl>
                                        <p:attrNameLst>
                                          <p:attrName>ppt_y</p:attrName>
                                        </p:attrNameLst>
                                      </p:cBhvr>
                                      <p:tavLst>
                                        <p:tav tm="0">
                                          <p:val>
                                            <p:strVal val="#ppt_y-0.5"/>
                                          </p:val>
                                        </p:tav>
                                        <p:tav tm="100000">
                                          <p:val>
                                            <p:fltVal val="0.565648"/>
                                          </p:val>
                                        </p:tav>
                                      </p:tavLst>
                                    </p:anim>
                                    <p:animEffect filter="fade">
                                      <p:cBhvr>
                                        <p:cTn id="9" dur="500">
                                          <p:stCondLst>
                                            <p:cond delay="0"/>
                                          </p:stCondLst>
                                        </p:cTn>
                                        <p:tgtEl>
                                          <p:spTgt spid="32"/>
                                        </p:tgtEl>
                                      </p:cBhvr>
                                    </p:animEffect>
                                    <p:anim to="" calcmode="lin" valueType="num">
                                      <p:cBhvr>
                                        <p:cTn id="10" dur="500" fill="hold">
                                          <p:stCondLst>
                                            <p:cond delay="0"/>
                                          </p:stCondLst>
                                        </p:cTn>
                                        <p:tgtEl>
                                          <p:spTgt spid="32"/>
                                        </p:tgtEl>
                                        <p:attrNameLst>
                                          <p:attrName>ppt_x</p:attrName>
                                        </p:attrNameLst>
                                      </p:cBhvr>
                                      <p:tavLst>
                                        <p:tav tm="0">
                                          <p:val>
                                            <p:fltVal val="0.578"/>
                                          </p:val>
                                        </p:tav>
                                        <p:tav tm="100000">
                                          <p:val>
                                            <p:fltVal val="0.303854"/>
                                          </p:val>
                                        </p:tav>
                                      </p:tavLst>
                                    </p:anim>
                                  </p:childTnLst>
                                </p:cTn>
                              </p:par>
                            </p:childTnLst>
                          </p:cTn>
                        </p:par>
                        <p:par>
                          <p:cTn id="11" fill="hold">
                            <p:stCondLst>
                              <p:cond delay="500"/>
                            </p:stCondLst>
                            <p:childTnLst>
                              <p:par>
                                <p:cTn id="12" presetID="0" presetClass="entr" presetSubtype="0" accel="50000" fill="hold" nodeType="afterEffect">
                                  <p:stCondLst>
                                    <p:cond delay="0"/>
                                  </p:stCondLst>
                                  <p:childTnLst>
                                    <p:set>
                                      <p:cBhvr>
                                        <p:cTn id="13" dur="1" fill="hold">
                                          <p:stCondLst>
                                            <p:cond delay="0"/>
                                          </p:stCondLst>
                                        </p:cTn>
                                        <p:tgtEl>
                                          <p:spTgt spid="29"/>
                                        </p:tgtEl>
                                        <p:attrNameLst>
                                          <p:attrName>style.visibility</p:attrName>
                                        </p:attrNameLst>
                                      </p:cBhvr>
                                      <p:to>
                                        <p:strVal val="visible"/>
                                      </p:to>
                                    </p:set>
                                    <p:animScale>
                                      <p:cBhvr>
                                        <p:cTn id="14" dur="500" fill="hold">
                                          <p:stCondLst>
                                            <p:cond delay="0"/>
                                          </p:stCondLst>
                                        </p:cTn>
                                        <p:tgtEl>
                                          <p:spTgt spid="29"/>
                                        </p:tgtEl>
                                      </p:cBhvr>
                                      <p:from x="0" y="0"/>
                                      <p:to x="100000" y="100000"/>
                                    </p:animScale>
                                    <p:anim to="" calcmode="lin" valueType="num">
                                      <p:cBhvr>
                                        <p:cTn id="15" dur="500" fill="hold">
                                          <p:stCondLst>
                                            <p:cond delay="0"/>
                                          </p:stCondLst>
                                        </p:cTn>
                                        <p:tgtEl>
                                          <p:spTgt spid="29"/>
                                        </p:tgtEl>
                                        <p:attrNameLst>
                                          <p:attrName>ppt_y</p:attrName>
                                        </p:attrNameLst>
                                      </p:cBhvr>
                                      <p:tavLst>
                                        <p:tav tm="0">
                                          <p:val>
                                            <p:strVal val="#ppt_y-0.5"/>
                                          </p:val>
                                        </p:tav>
                                        <p:tav tm="100000">
                                          <p:val>
                                            <p:fltVal val="0.568796"/>
                                          </p:val>
                                        </p:tav>
                                      </p:tavLst>
                                    </p:anim>
                                    <p:animEffect filter="fade">
                                      <p:cBhvr>
                                        <p:cTn id="16" dur="500">
                                          <p:stCondLst>
                                            <p:cond delay="0"/>
                                          </p:stCondLst>
                                        </p:cTn>
                                        <p:tgtEl>
                                          <p:spTgt spid="29"/>
                                        </p:tgtEl>
                                      </p:cBhvr>
                                    </p:animEffect>
                                    <p:anim to="" calcmode="lin" valueType="num">
                                      <p:cBhvr>
                                        <p:cTn id="17" dur="500" fill="hold">
                                          <p:stCondLst>
                                            <p:cond delay="0"/>
                                          </p:stCondLst>
                                        </p:cTn>
                                        <p:tgtEl>
                                          <p:spTgt spid="29"/>
                                        </p:tgtEl>
                                        <p:attrNameLst>
                                          <p:attrName>ppt_x</p:attrName>
                                        </p:attrNameLst>
                                      </p:cBhvr>
                                      <p:tavLst>
                                        <p:tav tm="0">
                                          <p:val>
                                            <p:fltVal val="0.578"/>
                                          </p:val>
                                        </p:tav>
                                        <p:tav tm="100000">
                                          <p:val>
                                            <p:fltVal val="0.41599"/>
                                          </p:val>
                                        </p:tav>
                                      </p:tavLst>
                                    </p:anim>
                                  </p:childTnLst>
                                </p:cTn>
                              </p:par>
                              <p:par>
                                <p:cTn id="18" presetID="35" presetClass="path" presetSubtype="0" accel="50000" decel="50000" fill="hold" nodeType="withEffect">
                                  <p:stCondLst>
                                    <p:cond delay="0"/>
                                  </p:stCondLst>
                                  <p:childTnLst>
                                    <p:anim calcmode="lin" valueType="num">
                                      <p:cBhvr additive="base">
                                        <p:cTn id="19" dur="500" fill="hold">
                                          <p:stCondLst>
                                            <p:cond delay="0"/>
                                          </p:stCondLst>
                                        </p:cTn>
                                        <p:tgtEl>
                                          <p:spTgt spid="32"/>
                                        </p:tgtEl>
                                        <p:attrNameLst>
                                          <p:attrName>ppt_x</p:attrName>
                                        </p:attrNameLst>
                                      </p:cBhvr>
                                      <p:tavLst>
                                        <p:tav tm="0">
                                          <p:val>
                                            <p:strVal val="ppt_x"/>
                                          </p:val>
                                        </p:tav>
                                        <p:tav tm="100000">
                                          <p:val>
                                            <p:fltVal val="0.223125"/>
                                          </p:val>
                                        </p:tav>
                                      </p:tavLst>
                                    </p:anim>
                                    <p:anim calcmode="lin" valueType="num">
                                      <p:cBhvr additive="base">
                                        <p:cTn id="20" dur="500" fill="hold">
                                          <p:stCondLst>
                                            <p:cond delay="0"/>
                                          </p:stCondLst>
                                        </p:cTn>
                                        <p:tgtEl>
                                          <p:spTgt spid="32"/>
                                        </p:tgtEl>
                                        <p:attrNameLst>
                                          <p:attrName>ppt_y</p:attrName>
                                        </p:attrNameLst>
                                      </p:cBhvr>
                                      <p:tavLst>
                                        <p:tav tm="0">
                                          <p:val>
                                            <p:strVal val="ppt_y"/>
                                          </p:val>
                                        </p:tav>
                                        <p:tav tm="100000">
                                          <p:val>
                                            <p:fltVal val="0.565648"/>
                                          </p:val>
                                        </p:tav>
                                      </p:tavLst>
                                    </p:anim>
                                    <p:anim calcmode="lin" valueType="num">
                                      <p:cBhvr additive="base">
                                        <p:cTn id="21" dur="500" fill="hold">
                                          <p:stCondLst>
                                            <p:cond delay="0"/>
                                          </p:stCondLst>
                                        </p:cTn>
                                        <p:tgtEl>
                                          <p:spTgt spid="32"/>
                                        </p:tgtEl>
                                        <p:attrNameLst>
                                          <p:attrName>ppt_w</p:attrName>
                                        </p:attrNameLst>
                                      </p:cBhvr>
                                      <p:tavLst>
                                        <p:tav tm="0">
                                          <p:val>
                                            <p:strVal val="ppt_w"/>
                                          </p:val>
                                        </p:tav>
                                        <p:tav tm="100000">
                                          <p:val>
                                            <p:strVal val="#ppt_w"/>
                                          </p:val>
                                        </p:tav>
                                      </p:tavLst>
                                    </p:anim>
                                    <p:anim calcmode="lin" valueType="num">
                                      <p:cBhvr additive="base">
                                        <p:cTn id="22" dur="500" fill="hold">
                                          <p:stCondLst>
                                            <p:cond delay="0"/>
                                          </p:stCondLst>
                                        </p:cTn>
                                        <p:tgtEl>
                                          <p:spTgt spid="32"/>
                                        </p:tgtEl>
                                        <p:attrNameLst>
                                          <p:attrName>ppt_h</p:attrName>
                                        </p:attrNameLst>
                                      </p:cBhvr>
                                      <p:tavLst>
                                        <p:tav tm="0">
                                          <p:val>
                                            <p:strVal val="ppt_h"/>
                                          </p:val>
                                        </p:tav>
                                        <p:tav tm="100000">
                                          <p:val>
                                            <p:strVal val="#ppt_h"/>
                                          </p:val>
                                        </p:tav>
                                      </p:tavLst>
                                    </p:anim>
                                  </p:childTnLst>
                                </p:cTn>
                              </p:par>
                            </p:childTnLst>
                          </p:cTn>
                        </p:par>
                        <p:par>
                          <p:cTn id="23" fill="hold">
                            <p:stCondLst>
                              <p:cond delay="1000"/>
                            </p:stCondLst>
                            <p:childTnLst>
                              <p:par>
                                <p:cTn id="24" presetID="0" presetClass="entr" presetSubtype="0" accel="50000" fill="hold" nodeType="afterEffect">
                                  <p:stCondLst>
                                    <p:cond delay="0"/>
                                  </p:stCondLst>
                                  <p:childTnLst>
                                    <p:set>
                                      <p:cBhvr>
                                        <p:cTn id="25" dur="1" fill="hold">
                                          <p:stCondLst>
                                            <p:cond delay="0"/>
                                          </p:stCondLst>
                                        </p:cTn>
                                        <p:tgtEl>
                                          <p:spTgt spid="27"/>
                                        </p:tgtEl>
                                        <p:attrNameLst>
                                          <p:attrName>style.visibility</p:attrName>
                                        </p:attrNameLst>
                                      </p:cBhvr>
                                      <p:to>
                                        <p:strVal val="visible"/>
                                      </p:to>
                                    </p:set>
                                    <p:animScale>
                                      <p:cBhvr>
                                        <p:cTn id="26" dur="500" fill="hold">
                                          <p:stCondLst>
                                            <p:cond delay="0"/>
                                          </p:stCondLst>
                                        </p:cTn>
                                        <p:tgtEl>
                                          <p:spTgt spid="27"/>
                                        </p:tgtEl>
                                      </p:cBhvr>
                                      <p:from x="0" y="0"/>
                                      <p:to x="100000" y="100000"/>
                                    </p:animScale>
                                    <p:anim to="" calcmode="lin" valueType="num">
                                      <p:cBhvr>
                                        <p:cTn id="27" dur="500" fill="hold">
                                          <p:stCondLst>
                                            <p:cond delay="0"/>
                                          </p:stCondLst>
                                        </p:cTn>
                                        <p:tgtEl>
                                          <p:spTgt spid="27"/>
                                        </p:tgtEl>
                                        <p:attrNameLst>
                                          <p:attrName>ppt_y</p:attrName>
                                        </p:attrNameLst>
                                      </p:cBhvr>
                                      <p:tavLst>
                                        <p:tav tm="0">
                                          <p:val>
                                            <p:strVal val="#ppt_y-0.5"/>
                                          </p:val>
                                        </p:tav>
                                        <p:tav tm="100000">
                                          <p:val>
                                            <p:fltVal val="0.568796"/>
                                          </p:val>
                                        </p:tav>
                                      </p:tavLst>
                                    </p:anim>
                                    <p:animEffect filter="fade">
                                      <p:cBhvr>
                                        <p:cTn id="28" dur="500">
                                          <p:stCondLst>
                                            <p:cond delay="0"/>
                                          </p:stCondLst>
                                        </p:cTn>
                                        <p:tgtEl>
                                          <p:spTgt spid="27"/>
                                        </p:tgtEl>
                                      </p:cBhvr>
                                    </p:animEffect>
                                    <p:anim to="" calcmode="lin" valueType="num">
                                      <p:cBhvr>
                                        <p:cTn id="29" dur="500" fill="hold">
                                          <p:stCondLst>
                                            <p:cond delay="0"/>
                                          </p:stCondLst>
                                        </p:cTn>
                                        <p:tgtEl>
                                          <p:spTgt spid="27"/>
                                        </p:tgtEl>
                                        <p:attrNameLst>
                                          <p:attrName>ppt_x</p:attrName>
                                        </p:attrNameLst>
                                      </p:cBhvr>
                                      <p:tavLst>
                                        <p:tav tm="0">
                                          <p:val>
                                            <p:fltVal val="0.578"/>
                                          </p:val>
                                        </p:tav>
                                        <p:tav tm="100000">
                                          <p:val>
                                            <p:fltVal val="0.496719"/>
                                          </p:val>
                                        </p:tav>
                                      </p:tavLst>
                                    </p:anim>
                                  </p:childTnLst>
                                </p:cTn>
                              </p:par>
                              <p:par>
                                <p:cTn id="30" presetID="35" presetClass="path" presetSubtype="0" accel="50000" decel="50000" fill="hold" nodeType="withEffect">
                                  <p:stCondLst>
                                    <p:cond delay="0"/>
                                  </p:stCondLst>
                                  <p:childTnLst>
                                    <p:anim calcmode="lin" valueType="num">
                                      <p:cBhvr additive="base">
                                        <p:cTn id="31" dur="500" fill="hold">
                                          <p:stCondLst>
                                            <p:cond delay="0"/>
                                          </p:stCondLst>
                                        </p:cTn>
                                        <p:tgtEl>
                                          <p:spTgt spid="32"/>
                                        </p:tgtEl>
                                        <p:attrNameLst>
                                          <p:attrName>ppt_x</p:attrName>
                                        </p:attrNameLst>
                                      </p:cBhvr>
                                      <p:tavLst>
                                        <p:tav tm="0">
                                          <p:val>
                                            <p:strVal val="ppt_x"/>
                                          </p:val>
                                        </p:tav>
                                        <p:tav tm="100000">
                                          <p:val>
                                            <p:fltVal val="0.142396"/>
                                          </p:val>
                                        </p:tav>
                                      </p:tavLst>
                                    </p:anim>
                                    <p:anim calcmode="lin" valueType="num">
                                      <p:cBhvr additive="base">
                                        <p:cTn id="32" dur="500" fill="hold">
                                          <p:stCondLst>
                                            <p:cond delay="0"/>
                                          </p:stCondLst>
                                        </p:cTn>
                                        <p:tgtEl>
                                          <p:spTgt spid="32"/>
                                        </p:tgtEl>
                                        <p:attrNameLst>
                                          <p:attrName>ppt_y</p:attrName>
                                        </p:attrNameLst>
                                      </p:cBhvr>
                                      <p:tavLst>
                                        <p:tav tm="0">
                                          <p:val>
                                            <p:strVal val="ppt_y"/>
                                          </p:val>
                                        </p:tav>
                                        <p:tav tm="100000">
                                          <p:val>
                                            <p:fltVal val="0.565648"/>
                                          </p:val>
                                        </p:tav>
                                      </p:tavLst>
                                    </p:anim>
                                    <p:anim calcmode="lin" valueType="num">
                                      <p:cBhvr additive="base">
                                        <p:cTn id="33" dur="500" fill="hold">
                                          <p:stCondLst>
                                            <p:cond delay="0"/>
                                          </p:stCondLst>
                                        </p:cTn>
                                        <p:tgtEl>
                                          <p:spTgt spid="32"/>
                                        </p:tgtEl>
                                        <p:attrNameLst>
                                          <p:attrName>ppt_w</p:attrName>
                                        </p:attrNameLst>
                                      </p:cBhvr>
                                      <p:tavLst>
                                        <p:tav tm="0">
                                          <p:val>
                                            <p:strVal val="ppt_w"/>
                                          </p:val>
                                        </p:tav>
                                        <p:tav tm="100000">
                                          <p:val>
                                            <p:strVal val="#ppt_w"/>
                                          </p:val>
                                        </p:tav>
                                      </p:tavLst>
                                    </p:anim>
                                    <p:anim calcmode="lin" valueType="num">
                                      <p:cBhvr additive="base">
                                        <p:cTn id="34" dur="500" fill="hold">
                                          <p:stCondLst>
                                            <p:cond delay="0"/>
                                          </p:stCondLst>
                                        </p:cTn>
                                        <p:tgtEl>
                                          <p:spTgt spid="32"/>
                                        </p:tgtEl>
                                        <p:attrNameLst>
                                          <p:attrName>ppt_h</p:attrName>
                                        </p:attrNameLst>
                                      </p:cBhvr>
                                      <p:tavLst>
                                        <p:tav tm="0">
                                          <p:val>
                                            <p:strVal val="ppt_h"/>
                                          </p:val>
                                        </p:tav>
                                        <p:tav tm="100000">
                                          <p:val>
                                            <p:strVal val="#ppt_h"/>
                                          </p:val>
                                        </p:tav>
                                      </p:tavLst>
                                    </p:anim>
                                  </p:childTnLst>
                                </p:cTn>
                              </p:par>
                              <p:par>
                                <p:cTn id="35" presetID="35" presetClass="path" presetSubtype="0" accel="50000" decel="50000" fill="hold" nodeType="withEffect">
                                  <p:stCondLst>
                                    <p:cond delay="0"/>
                                  </p:stCondLst>
                                  <p:childTnLst>
                                    <p:anim calcmode="lin" valueType="num">
                                      <p:cBhvr additive="base">
                                        <p:cTn id="36" dur="500" fill="hold">
                                          <p:stCondLst>
                                            <p:cond delay="0"/>
                                          </p:stCondLst>
                                        </p:cTn>
                                        <p:tgtEl>
                                          <p:spTgt spid="29"/>
                                        </p:tgtEl>
                                        <p:attrNameLst>
                                          <p:attrName>ppt_x</p:attrName>
                                        </p:attrNameLst>
                                      </p:cBhvr>
                                      <p:tavLst>
                                        <p:tav tm="0">
                                          <p:val>
                                            <p:strVal val="ppt_x"/>
                                          </p:val>
                                        </p:tav>
                                        <p:tav tm="100000">
                                          <p:val>
                                            <p:fltVal val="0.33526"/>
                                          </p:val>
                                        </p:tav>
                                      </p:tavLst>
                                    </p:anim>
                                    <p:anim calcmode="lin" valueType="num">
                                      <p:cBhvr additive="base">
                                        <p:cTn id="37" dur="500" fill="hold">
                                          <p:stCondLst>
                                            <p:cond delay="0"/>
                                          </p:stCondLst>
                                        </p:cTn>
                                        <p:tgtEl>
                                          <p:spTgt spid="29"/>
                                        </p:tgtEl>
                                        <p:attrNameLst>
                                          <p:attrName>ppt_y</p:attrName>
                                        </p:attrNameLst>
                                      </p:cBhvr>
                                      <p:tavLst>
                                        <p:tav tm="0">
                                          <p:val>
                                            <p:strVal val="ppt_y"/>
                                          </p:val>
                                        </p:tav>
                                        <p:tav tm="100000">
                                          <p:val>
                                            <p:fltVal val="0.568796"/>
                                          </p:val>
                                        </p:tav>
                                      </p:tavLst>
                                    </p:anim>
                                    <p:anim calcmode="lin" valueType="num">
                                      <p:cBhvr additive="base">
                                        <p:cTn id="38" dur="500" fill="hold">
                                          <p:stCondLst>
                                            <p:cond delay="0"/>
                                          </p:stCondLst>
                                        </p:cTn>
                                        <p:tgtEl>
                                          <p:spTgt spid="29"/>
                                        </p:tgtEl>
                                        <p:attrNameLst>
                                          <p:attrName>ppt_w</p:attrName>
                                        </p:attrNameLst>
                                      </p:cBhvr>
                                      <p:tavLst>
                                        <p:tav tm="0">
                                          <p:val>
                                            <p:strVal val="ppt_w"/>
                                          </p:val>
                                        </p:tav>
                                        <p:tav tm="100000">
                                          <p:val>
                                            <p:strVal val="#ppt_w"/>
                                          </p:val>
                                        </p:tav>
                                      </p:tavLst>
                                    </p:anim>
                                    <p:anim calcmode="lin" valueType="num">
                                      <p:cBhvr additive="base">
                                        <p:cTn id="39" dur="500" fill="hold">
                                          <p:stCondLst>
                                            <p:cond delay="0"/>
                                          </p:stCondLst>
                                        </p:cTn>
                                        <p:tgtEl>
                                          <p:spTgt spid="29"/>
                                        </p:tgtEl>
                                        <p:attrNameLst>
                                          <p:attrName>ppt_h</p:attrName>
                                        </p:attrNameLst>
                                      </p:cBhvr>
                                      <p:tavLst>
                                        <p:tav tm="0">
                                          <p:val>
                                            <p:strVal val="ppt_h"/>
                                          </p:val>
                                        </p:tav>
                                        <p:tav tm="100000">
                                          <p:val>
                                            <p:strVal val="#ppt_h"/>
                                          </p:val>
                                        </p:tav>
                                      </p:tavLst>
                                    </p:anim>
                                  </p:childTnLst>
                                </p:cTn>
                              </p:par>
                            </p:childTnLst>
                          </p:cTn>
                        </p:par>
                        <p:par>
                          <p:cTn id="40" fill="hold">
                            <p:stCondLst>
                              <p:cond delay="1500"/>
                            </p:stCondLst>
                            <p:childTnLst>
                              <p:par>
                                <p:cTn id="41" presetID="0" presetClass="entr" presetSubtype="0" accel="50000" fill="hold" nodeType="afterEffect">
                                  <p:stCondLst>
                                    <p:cond delay="0"/>
                                  </p:stCondLst>
                                  <p:childTnLst>
                                    <p:set>
                                      <p:cBhvr>
                                        <p:cTn id="42" dur="1" fill="hold">
                                          <p:stCondLst>
                                            <p:cond delay="0"/>
                                          </p:stCondLst>
                                        </p:cTn>
                                        <p:tgtEl>
                                          <p:spTgt spid="28"/>
                                        </p:tgtEl>
                                        <p:attrNameLst>
                                          <p:attrName>style.visibility</p:attrName>
                                        </p:attrNameLst>
                                      </p:cBhvr>
                                      <p:to>
                                        <p:strVal val="visible"/>
                                      </p:to>
                                    </p:set>
                                    <p:animScale>
                                      <p:cBhvr>
                                        <p:cTn id="43" dur="500" fill="hold">
                                          <p:stCondLst>
                                            <p:cond delay="0"/>
                                          </p:stCondLst>
                                        </p:cTn>
                                        <p:tgtEl>
                                          <p:spTgt spid="28"/>
                                        </p:tgtEl>
                                      </p:cBhvr>
                                      <p:from x="0" y="0"/>
                                      <p:to x="100000" y="100000"/>
                                    </p:animScale>
                                    <p:anim to="" calcmode="lin" valueType="num">
                                      <p:cBhvr>
                                        <p:cTn id="44" dur="500" fill="hold">
                                          <p:stCondLst>
                                            <p:cond delay="0"/>
                                          </p:stCondLst>
                                        </p:cTn>
                                        <p:tgtEl>
                                          <p:spTgt spid="28"/>
                                        </p:tgtEl>
                                        <p:attrNameLst>
                                          <p:attrName>ppt_y</p:attrName>
                                        </p:attrNameLst>
                                      </p:cBhvr>
                                      <p:tavLst>
                                        <p:tav tm="0">
                                          <p:val>
                                            <p:strVal val="#ppt_y-0.5"/>
                                          </p:val>
                                        </p:tav>
                                        <p:tav tm="100000">
                                          <p:val>
                                            <p:fltVal val="0.679954"/>
                                          </p:val>
                                        </p:tav>
                                      </p:tavLst>
                                    </p:anim>
                                    <p:animEffect filter="fade">
                                      <p:cBhvr>
                                        <p:cTn id="45" dur="500">
                                          <p:stCondLst>
                                            <p:cond delay="0"/>
                                          </p:stCondLst>
                                        </p:cTn>
                                        <p:tgtEl>
                                          <p:spTgt spid="28"/>
                                        </p:tgtEl>
                                      </p:cBhvr>
                                    </p:animEffect>
                                    <p:anim to="" calcmode="lin" valueType="num">
                                      <p:cBhvr>
                                        <p:cTn id="46" dur="500" fill="hold">
                                          <p:stCondLst>
                                            <p:cond delay="0"/>
                                          </p:stCondLst>
                                        </p:cTn>
                                        <p:tgtEl>
                                          <p:spTgt spid="28"/>
                                        </p:tgtEl>
                                        <p:attrNameLst>
                                          <p:attrName>ppt_x</p:attrName>
                                        </p:attrNameLst>
                                      </p:cBhvr>
                                      <p:tavLst>
                                        <p:tav tm="0">
                                          <p:val>
                                            <p:fltVal val="0.578"/>
                                          </p:val>
                                        </p:tav>
                                        <p:tav tm="100000">
                                          <p:val>
                                            <p:fltVal val="0.235911"/>
                                          </p:val>
                                        </p:tav>
                                      </p:tavLst>
                                    </p:anim>
                                  </p:childTnLst>
                                </p:cTn>
                              </p:par>
                              <p:par>
                                <p:cTn id="47" presetID="35" presetClass="path" presetSubtype="0" accel="50000" decel="50000" fill="hold" nodeType="withEffect">
                                  <p:stCondLst>
                                    <p:cond delay="0"/>
                                  </p:stCondLst>
                                  <p:childTnLst>
                                    <p:anim calcmode="lin" valueType="num">
                                      <p:cBhvr additive="base">
                                        <p:cTn id="48" dur="500" fill="hold">
                                          <p:stCondLst>
                                            <p:cond delay="0"/>
                                          </p:stCondLst>
                                        </p:cTn>
                                        <p:tgtEl>
                                          <p:spTgt spid="32"/>
                                        </p:tgtEl>
                                        <p:attrNameLst>
                                          <p:attrName>ppt_x</p:attrName>
                                        </p:attrNameLst>
                                      </p:cBhvr>
                                      <p:tavLst>
                                        <p:tav tm="0">
                                          <p:val>
                                            <p:strVal val="ppt_x"/>
                                          </p:val>
                                        </p:tav>
                                        <p:tav tm="100000">
                                          <p:val>
                                            <p:fltVal val="0.142396"/>
                                          </p:val>
                                        </p:tav>
                                      </p:tavLst>
                                    </p:anim>
                                    <p:anim calcmode="lin" valueType="num">
                                      <p:cBhvr additive="base">
                                        <p:cTn id="49" dur="500" fill="hold">
                                          <p:stCondLst>
                                            <p:cond delay="0"/>
                                          </p:stCondLst>
                                        </p:cTn>
                                        <p:tgtEl>
                                          <p:spTgt spid="32"/>
                                        </p:tgtEl>
                                        <p:attrNameLst>
                                          <p:attrName>ppt_y</p:attrName>
                                        </p:attrNameLst>
                                      </p:cBhvr>
                                      <p:tavLst>
                                        <p:tav tm="0">
                                          <p:val>
                                            <p:strVal val="ppt_y"/>
                                          </p:val>
                                        </p:tav>
                                        <p:tav tm="100000">
                                          <p:val>
                                            <p:fltVal val="0.457269"/>
                                          </p:val>
                                        </p:tav>
                                      </p:tavLst>
                                    </p:anim>
                                    <p:anim calcmode="lin" valueType="num">
                                      <p:cBhvr additive="base">
                                        <p:cTn id="50" dur="500" fill="hold">
                                          <p:stCondLst>
                                            <p:cond delay="0"/>
                                          </p:stCondLst>
                                        </p:cTn>
                                        <p:tgtEl>
                                          <p:spTgt spid="32"/>
                                        </p:tgtEl>
                                        <p:attrNameLst>
                                          <p:attrName>ppt_w</p:attrName>
                                        </p:attrNameLst>
                                      </p:cBhvr>
                                      <p:tavLst>
                                        <p:tav tm="0">
                                          <p:val>
                                            <p:strVal val="ppt_w"/>
                                          </p:val>
                                        </p:tav>
                                        <p:tav tm="100000">
                                          <p:val>
                                            <p:strVal val="#ppt_w"/>
                                          </p:val>
                                        </p:tav>
                                      </p:tavLst>
                                    </p:anim>
                                    <p:anim calcmode="lin" valueType="num">
                                      <p:cBhvr additive="base">
                                        <p:cTn id="51" dur="500" fill="hold">
                                          <p:stCondLst>
                                            <p:cond delay="0"/>
                                          </p:stCondLst>
                                        </p:cTn>
                                        <p:tgtEl>
                                          <p:spTgt spid="32"/>
                                        </p:tgtEl>
                                        <p:attrNameLst>
                                          <p:attrName>ppt_h</p:attrName>
                                        </p:attrNameLst>
                                      </p:cBhvr>
                                      <p:tavLst>
                                        <p:tav tm="0">
                                          <p:val>
                                            <p:strVal val="ppt_h"/>
                                          </p:val>
                                        </p:tav>
                                        <p:tav tm="100000">
                                          <p:val>
                                            <p:strVal val="#ppt_h"/>
                                          </p:val>
                                        </p:tav>
                                      </p:tavLst>
                                    </p:anim>
                                  </p:childTnLst>
                                </p:cTn>
                              </p:par>
                              <p:par>
                                <p:cTn id="52" presetID="35" presetClass="path" presetSubtype="0" accel="50000" decel="50000" fill="hold" nodeType="withEffect">
                                  <p:stCondLst>
                                    <p:cond delay="0"/>
                                  </p:stCondLst>
                                  <p:childTnLst>
                                    <p:anim calcmode="lin" valueType="num">
                                      <p:cBhvr additive="base">
                                        <p:cTn id="53" dur="500" fill="hold">
                                          <p:stCondLst>
                                            <p:cond delay="0"/>
                                          </p:stCondLst>
                                        </p:cTn>
                                        <p:tgtEl>
                                          <p:spTgt spid="29"/>
                                        </p:tgtEl>
                                        <p:attrNameLst>
                                          <p:attrName>ppt_x</p:attrName>
                                        </p:attrNameLst>
                                      </p:cBhvr>
                                      <p:tavLst>
                                        <p:tav tm="0">
                                          <p:val>
                                            <p:strVal val="ppt_x"/>
                                          </p:val>
                                        </p:tav>
                                        <p:tav tm="100000">
                                          <p:val>
                                            <p:fltVal val="0.33526"/>
                                          </p:val>
                                        </p:tav>
                                      </p:tavLst>
                                    </p:anim>
                                    <p:anim calcmode="lin" valueType="num">
                                      <p:cBhvr additive="base">
                                        <p:cTn id="54" dur="500" fill="hold">
                                          <p:stCondLst>
                                            <p:cond delay="0"/>
                                          </p:stCondLst>
                                        </p:cTn>
                                        <p:tgtEl>
                                          <p:spTgt spid="29"/>
                                        </p:tgtEl>
                                        <p:attrNameLst>
                                          <p:attrName>ppt_y</p:attrName>
                                        </p:attrNameLst>
                                      </p:cBhvr>
                                      <p:tavLst>
                                        <p:tav tm="0">
                                          <p:val>
                                            <p:strVal val="ppt_y"/>
                                          </p:val>
                                        </p:tav>
                                        <p:tav tm="100000">
                                          <p:val>
                                            <p:fltVal val="0.460417"/>
                                          </p:val>
                                        </p:tav>
                                      </p:tavLst>
                                    </p:anim>
                                    <p:anim calcmode="lin" valueType="num">
                                      <p:cBhvr additive="base">
                                        <p:cTn id="55" dur="500" fill="hold">
                                          <p:stCondLst>
                                            <p:cond delay="0"/>
                                          </p:stCondLst>
                                        </p:cTn>
                                        <p:tgtEl>
                                          <p:spTgt spid="29"/>
                                        </p:tgtEl>
                                        <p:attrNameLst>
                                          <p:attrName>ppt_w</p:attrName>
                                        </p:attrNameLst>
                                      </p:cBhvr>
                                      <p:tavLst>
                                        <p:tav tm="0">
                                          <p:val>
                                            <p:strVal val="ppt_w"/>
                                          </p:val>
                                        </p:tav>
                                        <p:tav tm="100000">
                                          <p:val>
                                            <p:strVal val="#ppt_w"/>
                                          </p:val>
                                        </p:tav>
                                      </p:tavLst>
                                    </p:anim>
                                    <p:anim calcmode="lin" valueType="num">
                                      <p:cBhvr additive="base">
                                        <p:cTn id="56" dur="500" fill="hold">
                                          <p:stCondLst>
                                            <p:cond delay="0"/>
                                          </p:stCondLst>
                                        </p:cTn>
                                        <p:tgtEl>
                                          <p:spTgt spid="29"/>
                                        </p:tgtEl>
                                        <p:attrNameLst>
                                          <p:attrName>ppt_h</p:attrName>
                                        </p:attrNameLst>
                                      </p:cBhvr>
                                      <p:tavLst>
                                        <p:tav tm="0">
                                          <p:val>
                                            <p:strVal val="ppt_h"/>
                                          </p:val>
                                        </p:tav>
                                        <p:tav tm="100000">
                                          <p:val>
                                            <p:strVal val="#ppt_h"/>
                                          </p:val>
                                        </p:tav>
                                      </p:tavLst>
                                    </p:anim>
                                  </p:childTnLst>
                                </p:cTn>
                              </p:par>
                              <p:par>
                                <p:cTn id="57" presetID="35" presetClass="path" presetSubtype="0" accel="50000" decel="50000" fill="hold" nodeType="withEffect">
                                  <p:stCondLst>
                                    <p:cond delay="0"/>
                                  </p:stCondLst>
                                  <p:childTnLst>
                                    <p:anim calcmode="lin" valueType="num">
                                      <p:cBhvr additive="base">
                                        <p:cTn id="58" dur="500" fill="hold">
                                          <p:stCondLst>
                                            <p:cond delay="0"/>
                                          </p:stCondLst>
                                        </p:cTn>
                                        <p:tgtEl>
                                          <p:spTgt spid="27"/>
                                        </p:tgtEl>
                                        <p:attrNameLst>
                                          <p:attrName>ppt_x</p:attrName>
                                        </p:attrNameLst>
                                      </p:cBhvr>
                                      <p:tavLst>
                                        <p:tav tm="0">
                                          <p:val>
                                            <p:strVal val="ppt_x"/>
                                          </p:val>
                                        </p:tav>
                                        <p:tav tm="100000">
                                          <p:val>
                                            <p:fltVal val="0.496719"/>
                                          </p:val>
                                        </p:tav>
                                      </p:tavLst>
                                    </p:anim>
                                    <p:anim calcmode="lin" valueType="num">
                                      <p:cBhvr additive="base">
                                        <p:cTn id="59" dur="500" fill="hold">
                                          <p:stCondLst>
                                            <p:cond delay="0"/>
                                          </p:stCondLst>
                                        </p:cTn>
                                        <p:tgtEl>
                                          <p:spTgt spid="27"/>
                                        </p:tgtEl>
                                        <p:attrNameLst>
                                          <p:attrName>ppt_y</p:attrName>
                                        </p:attrNameLst>
                                      </p:cBhvr>
                                      <p:tavLst>
                                        <p:tav tm="0">
                                          <p:val>
                                            <p:strVal val="ppt_y"/>
                                          </p:val>
                                        </p:tav>
                                        <p:tav tm="100000">
                                          <p:val>
                                            <p:fltVal val="0.460417"/>
                                          </p:val>
                                        </p:tav>
                                      </p:tavLst>
                                    </p:anim>
                                    <p:anim calcmode="lin" valueType="num">
                                      <p:cBhvr additive="base">
                                        <p:cTn id="60" dur="500" fill="hold">
                                          <p:stCondLst>
                                            <p:cond delay="0"/>
                                          </p:stCondLst>
                                        </p:cTn>
                                        <p:tgtEl>
                                          <p:spTgt spid="27"/>
                                        </p:tgtEl>
                                        <p:attrNameLst>
                                          <p:attrName>ppt_w</p:attrName>
                                        </p:attrNameLst>
                                      </p:cBhvr>
                                      <p:tavLst>
                                        <p:tav tm="0">
                                          <p:val>
                                            <p:strVal val="ppt_w"/>
                                          </p:val>
                                        </p:tav>
                                        <p:tav tm="100000">
                                          <p:val>
                                            <p:strVal val="#ppt_w"/>
                                          </p:val>
                                        </p:tav>
                                      </p:tavLst>
                                    </p:anim>
                                    <p:anim calcmode="lin" valueType="num">
                                      <p:cBhvr additive="base">
                                        <p:cTn id="61" dur="500" fill="hold">
                                          <p:stCondLst>
                                            <p:cond delay="0"/>
                                          </p:stCondLst>
                                        </p:cTn>
                                        <p:tgtEl>
                                          <p:spTgt spid="27"/>
                                        </p:tgtEl>
                                        <p:attrNameLst>
                                          <p:attrName>ppt_h</p:attrName>
                                        </p:attrNameLst>
                                      </p:cBhvr>
                                      <p:tavLst>
                                        <p:tav tm="0">
                                          <p:val>
                                            <p:strVal val="ppt_h"/>
                                          </p:val>
                                        </p:tav>
                                        <p:tav tm="100000">
                                          <p:val>
                                            <p:strVal val="#ppt_h"/>
                                          </p:val>
                                        </p:tav>
                                      </p:tavLst>
                                    </p:anim>
                                  </p:childTnLst>
                                </p:cTn>
                              </p:par>
                            </p:childTnLst>
                          </p:cTn>
                        </p:par>
                        <p:par>
                          <p:cTn id="62" fill="hold">
                            <p:stCondLst>
                              <p:cond delay="2000"/>
                            </p:stCondLst>
                            <p:childTnLst>
                              <p:par>
                                <p:cTn id="63" presetID="0" presetClass="entr" presetSubtype="0" accel="50000" fill="hold" nodeType="afterEffect">
                                  <p:stCondLst>
                                    <p:cond delay="0"/>
                                  </p:stCondLst>
                                  <p:childTnLst>
                                    <p:set>
                                      <p:cBhvr>
                                        <p:cTn id="64" dur="1" fill="hold">
                                          <p:stCondLst>
                                            <p:cond delay="0"/>
                                          </p:stCondLst>
                                        </p:cTn>
                                        <p:tgtEl>
                                          <p:spTgt spid="33"/>
                                        </p:tgtEl>
                                        <p:attrNameLst>
                                          <p:attrName>style.visibility</p:attrName>
                                        </p:attrNameLst>
                                      </p:cBhvr>
                                      <p:to>
                                        <p:strVal val="visible"/>
                                      </p:to>
                                    </p:set>
                                    <p:animScale>
                                      <p:cBhvr>
                                        <p:cTn id="65" dur="500" fill="hold">
                                          <p:stCondLst>
                                            <p:cond delay="0"/>
                                          </p:stCondLst>
                                        </p:cTn>
                                        <p:tgtEl>
                                          <p:spTgt spid="33"/>
                                        </p:tgtEl>
                                      </p:cBhvr>
                                      <p:from x="0" y="0"/>
                                      <p:to x="100000" y="100000"/>
                                    </p:animScale>
                                    <p:anim to="" calcmode="lin" valueType="num">
                                      <p:cBhvr>
                                        <p:cTn id="66" dur="500" fill="hold">
                                          <p:stCondLst>
                                            <p:cond delay="0"/>
                                          </p:stCondLst>
                                        </p:cTn>
                                        <p:tgtEl>
                                          <p:spTgt spid="33"/>
                                        </p:tgtEl>
                                        <p:attrNameLst>
                                          <p:attrName>ppt_y</p:attrName>
                                        </p:attrNameLst>
                                      </p:cBhvr>
                                      <p:tavLst>
                                        <p:tav tm="0">
                                          <p:val>
                                            <p:strVal val="#ppt_y-0.5"/>
                                          </p:val>
                                        </p:tav>
                                        <p:tav tm="100000">
                                          <p:val>
                                            <p:fltVal val="0.679954"/>
                                          </p:val>
                                        </p:tav>
                                      </p:tavLst>
                                    </p:anim>
                                    <p:animEffect filter="fade">
                                      <p:cBhvr>
                                        <p:cTn id="67" dur="500">
                                          <p:stCondLst>
                                            <p:cond delay="0"/>
                                          </p:stCondLst>
                                        </p:cTn>
                                        <p:tgtEl>
                                          <p:spTgt spid="33"/>
                                        </p:tgtEl>
                                      </p:cBhvr>
                                    </p:animEffect>
                                    <p:anim to="" calcmode="lin" valueType="num">
                                      <p:cBhvr>
                                        <p:cTn id="68" dur="500" fill="hold">
                                          <p:stCondLst>
                                            <p:cond delay="0"/>
                                          </p:stCondLst>
                                        </p:cTn>
                                        <p:tgtEl>
                                          <p:spTgt spid="33"/>
                                        </p:tgtEl>
                                        <p:attrNameLst>
                                          <p:attrName>ppt_x</p:attrName>
                                        </p:attrNameLst>
                                      </p:cBhvr>
                                      <p:tavLst>
                                        <p:tav tm="0">
                                          <p:val>
                                            <p:fltVal val="0.578"/>
                                          </p:val>
                                        </p:tav>
                                        <p:tav tm="100000">
                                          <p:val>
                                            <p:fltVal val="0.470651"/>
                                          </p:val>
                                        </p:tav>
                                      </p:tavLst>
                                    </p:anim>
                                  </p:childTnLst>
                                </p:cTn>
                              </p:par>
                              <p:par>
                                <p:cTn id="69" presetID="35" presetClass="path" presetSubtype="0" accel="50000" decel="50000" fill="hold" nodeType="withEffect">
                                  <p:stCondLst>
                                    <p:cond delay="0"/>
                                  </p:stCondLst>
                                  <p:childTnLst>
                                    <p:anim calcmode="lin" valueType="num">
                                      <p:cBhvr additive="base">
                                        <p:cTn id="70" dur="500" fill="hold">
                                          <p:stCondLst>
                                            <p:cond delay="0"/>
                                          </p:stCondLst>
                                        </p:cTn>
                                        <p:tgtEl>
                                          <p:spTgt spid="32"/>
                                        </p:tgtEl>
                                        <p:attrNameLst>
                                          <p:attrName>ppt_x</p:attrName>
                                        </p:attrNameLst>
                                      </p:cBhvr>
                                      <p:tavLst>
                                        <p:tav tm="0">
                                          <p:val>
                                            <p:strVal val="ppt_x"/>
                                          </p:val>
                                        </p:tav>
                                        <p:tav tm="100000">
                                          <p:val>
                                            <p:fltVal val="0.137214"/>
                                          </p:val>
                                        </p:tav>
                                      </p:tavLst>
                                    </p:anim>
                                    <p:anim calcmode="lin" valueType="num">
                                      <p:cBhvr additive="base">
                                        <p:cTn id="71" dur="500" fill="hold">
                                          <p:stCondLst>
                                            <p:cond delay="0"/>
                                          </p:stCondLst>
                                        </p:cTn>
                                        <p:tgtEl>
                                          <p:spTgt spid="32"/>
                                        </p:tgtEl>
                                        <p:attrNameLst>
                                          <p:attrName>ppt_y</p:attrName>
                                        </p:attrNameLst>
                                      </p:cBhvr>
                                      <p:tavLst>
                                        <p:tav tm="0">
                                          <p:val>
                                            <p:strVal val="ppt_y"/>
                                          </p:val>
                                        </p:tav>
                                        <p:tav tm="100000">
                                          <p:val>
                                            <p:fltVal val="0.325324"/>
                                          </p:val>
                                        </p:tav>
                                      </p:tavLst>
                                    </p:anim>
                                    <p:anim calcmode="lin" valueType="num">
                                      <p:cBhvr additive="base">
                                        <p:cTn id="72" dur="500" fill="hold">
                                          <p:stCondLst>
                                            <p:cond delay="0"/>
                                          </p:stCondLst>
                                        </p:cTn>
                                        <p:tgtEl>
                                          <p:spTgt spid="32"/>
                                        </p:tgtEl>
                                        <p:attrNameLst>
                                          <p:attrName>ppt_w</p:attrName>
                                        </p:attrNameLst>
                                      </p:cBhvr>
                                      <p:tavLst>
                                        <p:tav tm="0">
                                          <p:val>
                                            <p:strVal val="ppt_w"/>
                                          </p:val>
                                        </p:tav>
                                        <p:tav tm="100000">
                                          <p:val>
                                            <p:strVal val="#ppt_w"/>
                                          </p:val>
                                        </p:tav>
                                      </p:tavLst>
                                    </p:anim>
                                    <p:anim calcmode="lin" valueType="num">
                                      <p:cBhvr additive="base">
                                        <p:cTn id="73" dur="500" fill="hold">
                                          <p:stCondLst>
                                            <p:cond delay="0"/>
                                          </p:stCondLst>
                                        </p:cTn>
                                        <p:tgtEl>
                                          <p:spTgt spid="32"/>
                                        </p:tgtEl>
                                        <p:attrNameLst>
                                          <p:attrName>ppt_h</p:attrName>
                                        </p:attrNameLst>
                                      </p:cBhvr>
                                      <p:tavLst>
                                        <p:tav tm="0">
                                          <p:val>
                                            <p:strVal val="ppt_h"/>
                                          </p:val>
                                        </p:tav>
                                        <p:tav tm="100000">
                                          <p:val>
                                            <p:strVal val="#ppt_h"/>
                                          </p:val>
                                        </p:tav>
                                      </p:tavLst>
                                    </p:anim>
                                  </p:childTnLst>
                                </p:cTn>
                              </p:par>
                              <p:par>
                                <p:cTn id="74" presetID="35" presetClass="path" presetSubtype="0" accel="50000" decel="50000" fill="hold" nodeType="withEffect">
                                  <p:stCondLst>
                                    <p:cond delay="0"/>
                                  </p:stCondLst>
                                  <p:childTnLst>
                                    <p:anim calcmode="lin" valueType="num">
                                      <p:cBhvr additive="base">
                                        <p:cTn id="75" dur="500" fill="hold">
                                          <p:stCondLst>
                                            <p:cond delay="0"/>
                                          </p:stCondLst>
                                        </p:cTn>
                                        <p:tgtEl>
                                          <p:spTgt spid="29"/>
                                        </p:tgtEl>
                                        <p:attrNameLst>
                                          <p:attrName>ppt_x</p:attrName>
                                        </p:attrNameLst>
                                      </p:cBhvr>
                                      <p:tavLst>
                                        <p:tav tm="0">
                                          <p:val>
                                            <p:strVal val="ppt_x"/>
                                          </p:val>
                                        </p:tav>
                                        <p:tav tm="100000">
                                          <p:val>
                                            <p:fltVal val="0.330078"/>
                                          </p:val>
                                        </p:tav>
                                      </p:tavLst>
                                    </p:anim>
                                    <p:anim calcmode="lin" valueType="num">
                                      <p:cBhvr additive="base">
                                        <p:cTn id="76" dur="500" fill="hold">
                                          <p:stCondLst>
                                            <p:cond delay="0"/>
                                          </p:stCondLst>
                                        </p:cTn>
                                        <p:tgtEl>
                                          <p:spTgt spid="29"/>
                                        </p:tgtEl>
                                        <p:attrNameLst>
                                          <p:attrName>ppt_y</p:attrName>
                                        </p:attrNameLst>
                                      </p:cBhvr>
                                      <p:tavLst>
                                        <p:tav tm="0">
                                          <p:val>
                                            <p:strVal val="ppt_y"/>
                                          </p:val>
                                        </p:tav>
                                        <p:tav tm="100000">
                                          <p:val>
                                            <p:fltVal val="0.328472"/>
                                          </p:val>
                                        </p:tav>
                                      </p:tavLst>
                                    </p:anim>
                                    <p:anim calcmode="lin" valueType="num">
                                      <p:cBhvr additive="base">
                                        <p:cTn id="77" dur="500" fill="hold">
                                          <p:stCondLst>
                                            <p:cond delay="0"/>
                                          </p:stCondLst>
                                        </p:cTn>
                                        <p:tgtEl>
                                          <p:spTgt spid="29"/>
                                        </p:tgtEl>
                                        <p:attrNameLst>
                                          <p:attrName>ppt_w</p:attrName>
                                        </p:attrNameLst>
                                      </p:cBhvr>
                                      <p:tavLst>
                                        <p:tav tm="0">
                                          <p:val>
                                            <p:strVal val="ppt_w"/>
                                          </p:val>
                                        </p:tav>
                                        <p:tav tm="100000">
                                          <p:val>
                                            <p:strVal val="#ppt_w"/>
                                          </p:val>
                                        </p:tav>
                                      </p:tavLst>
                                    </p:anim>
                                    <p:anim calcmode="lin" valueType="num">
                                      <p:cBhvr additive="base">
                                        <p:cTn id="78" dur="500" fill="hold">
                                          <p:stCondLst>
                                            <p:cond delay="0"/>
                                          </p:stCondLst>
                                        </p:cTn>
                                        <p:tgtEl>
                                          <p:spTgt spid="29"/>
                                        </p:tgtEl>
                                        <p:attrNameLst>
                                          <p:attrName>ppt_h</p:attrName>
                                        </p:attrNameLst>
                                      </p:cBhvr>
                                      <p:tavLst>
                                        <p:tav tm="0">
                                          <p:val>
                                            <p:strVal val="ppt_h"/>
                                          </p:val>
                                        </p:tav>
                                        <p:tav tm="100000">
                                          <p:val>
                                            <p:strVal val="#ppt_h"/>
                                          </p:val>
                                        </p:tav>
                                      </p:tavLst>
                                    </p:anim>
                                  </p:childTnLst>
                                </p:cTn>
                              </p:par>
                              <p:par>
                                <p:cTn id="79" presetID="35" presetClass="path" presetSubtype="0" accel="50000" decel="50000" fill="hold" nodeType="withEffect">
                                  <p:stCondLst>
                                    <p:cond delay="0"/>
                                  </p:stCondLst>
                                  <p:childTnLst>
                                    <p:anim calcmode="lin" valueType="num">
                                      <p:cBhvr additive="base">
                                        <p:cTn id="80" dur="500" fill="hold">
                                          <p:stCondLst>
                                            <p:cond delay="0"/>
                                          </p:stCondLst>
                                        </p:cTn>
                                        <p:tgtEl>
                                          <p:spTgt spid="27"/>
                                        </p:tgtEl>
                                        <p:attrNameLst>
                                          <p:attrName>ppt_x</p:attrName>
                                        </p:attrNameLst>
                                      </p:cBhvr>
                                      <p:tavLst>
                                        <p:tav tm="0">
                                          <p:val>
                                            <p:strVal val="ppt_x"/>
                                          </p:val>
                                        </p:tav>
                                        <p:tav tm="100000">
                                          <p:val>
                                            <p:fltVal val="0.491536"/>
                                          </p:val>
                                        </p:tav>
                                      </p:tavLst>
                                    </p:anim>
                                    <p:anim calcmode="lin" valueType="num">
                                      <p:cBhvr additive="base">
                                        <p:cTn id="81" dur="500" fill="hold">
                                          <p:stCondLst>
                                            <p:cond delay="0"/>
                                          </p:stCondLst>
                                        </p:cTn>
                                        <p:tgtEl>
                                          <p:spTgt spid="27"/>
                                        </p:tgtEl>
                                        <p:attrNameLst>
                                          <p:attrName>ppt_y</p:attrName>
                                        </p:attrNameLst>
                                      </p:cBhvr>
                                      <p:tavLst>
                                        <p:tav tm="0">
                                          <p:val>
                                            <p:strVal val="ppt_y"/>
                                          </p:val>
                                        </p:tav>
                                        <p:tav tm="100000">
                                          <p:val>
                                            <p:fltVal val="0.328472"/>
                                          </p:val>
                                        </p:tav>
                                      </p:tavLst>
                                    </p:anim>
                                    <p:anim calcmode="lin" valueType="num">
                                      <p:cBhvr additive="base">
                                        <p:cTn id="82" dur="500" fill="hold">
                                          <p:stCondLst>
                                            <p:cond delay="0"/>
                                          </p:stCondLst>
                                        </p:cTn>
                                        <p:tgtEl>
                                          <p:spTgt spid="27"/>
                                        </p:tgtEl>
                                        <p:attrNameLst>
                                          <p:attrName>ppt_w</p:attrName>
                                        </p:attrNameLst>
                                      </p:cBhvr>
                                      <p:tavLst>
                                        <p:tav tm="0">
                                          <p:val>
                                            <p:strVal val="ppt_w"/>
                                          </p:val>
                                        </p:tav>
                                        <p:tav tm="100000">
                                          <p:val>
                                            <p:strVal val="#ppt_w"/>
                                          </p:val>
                                        </p:tav>
                                      </p:tavLst>
                                    </p:anim>
                                    <p:anim calcmode="lin" valueType="num">
                                      <p:cBhvr additive="base">
                                        <p:cTn id="83" dur="500" fill="hold">
                                          <p:stCondLst>
                                            <p:cond delay="0"/>
                                          </p:stCondLst>
                                        </p:cTn>
                                        <p:tgtEl>
                                          <p:spTgt spid="27"/>
                                        </p:tgtEl>
                                        <p:attrNameLst>
                                          <p:attrName>ppt_h</p:attrName>
                                        </p:attrNameLst>
                                      </p:cBhvr>
                                      <p:tavLst>
                                        <p:tav tm="0">
                                          <p:val>
                                            <p:strVal val="ppt_h"/>
                                          </p:val>
                                        </p:tav>
                                        <p:tav tm="100000">
                                          <p:val>
                                            <p:strVal val="#ppt_h"/>
                                          </p:val>
                                        </p:tav>
                                      </p:tavLst>
                                    </p:anim>
                                  </p:childTnLst>
                                </p:cTn>
                              </p:par>
                              <p:par>
                                <p:cTn id="84" presetID="35" presetClass="path" presetSubtype="0" accel="50000" decel="50000" fill="hold" nodeType="withEffect">
                                  <p:stCondLst>
                                    <p:cond delay="0"/>
                                  </p:stCondLst>
                                  <p:childTnLst>
                                    <p:anim calcmode="lin" valueType="num">
                                      <p:cBhvr additive="base">
                                        <p:cTn id="85" dur="500" fill="hold">
                                          <p:stCondLst>
                                            <p:cond delay="0"/>
                                          </p:stCondLst>
                                        </p:cTn>
                                        <p:tgtEl>
                                          <p:spTgt spid="28"/>
                                        </p:tgtEl>
                                        <p:attrNameLst>
                                          <p:attrName>ppt_x</p:attrName>
                                        </p:attrNameLst>
                                      </p:cBhvr>
                                      <p:tavLst>
                                        <p:tav tm="0">
                                          <p:val>
                                            <p:strVal val="ppt_x"/>
                                          </p:val>
                                        </p:tav>
                                        <p:tav tm="100000">
                                          <p:val>
                                            <p:fltVal val="0.230729"/>
                                          </p:val>
                                        </p:tav>
                                      </p:tavLst>
                                    </p:anim>
                                    <p:anim calcmode="lin" valueType="num">
                                      <p:cBhvr additive="base">
                                        <p:cTn id="86" dur="500" fill="hold">
                                          <p:stCondLst>
                                            <p:cond delay="0"/>
                                          </p:stCondLst>
                                        </p:cTn>
                                        <p:tgtEl>
                                          <p:spTgt spid="28"/>
                                        </p:tgtEl>
                                        <p:attrNameLst>
                                          <p:attrName>ppt_y</p:attrName>
                                        </p:attrNameLst>
                                      </p:cBhvr>
                                      <p:tavLst>
                                        <p:tav tm="0">
                                          <p:val>
                                            <p:strVal val="ppt_y"/>
                                          </p:val>
                                        </p:tav>
                                        <p:tav tm="100000">
                                          <p:val>
                                            <p:fltVal val="0.548009"/>
                                          </p:val>
                                        </p:tav>
                                      </p:tavLst>
                                    </p:anim>
                                    <p:anim calcmode="lin" valueType="num">
                                      <p:cBhvr additive="base">
                                        <p:cTn id="87" dur="500" fill="hold">
                                          <p:stCondLst>
                                            <p:cond delay="0"/>
                                          </p:stCondLst>
                                        </p:cTn>
                                        <p:tgtEl>
                                          <p:spTgt spid="28"/>
                                        </p:tgtEl>
                                        <p:attrNameLst>
                                          <p:attrName>ppt_w</p:attrName>
                                        </p:attrNameLst>
                                      </p:cBhvr>
                                      <p:tavLst>
                                        <p:tav tm="0">
                                          <p:val>
                                            <p:strVal val="ppt_w"/>
                                          </p:val>
                                        </p:tav>
                                        <p:tav tm="100000">
                                          <p:val>
                                            <p:strVal val="#ppt_w"/>
                                          </p:val>
                                        </p:tav>
                                      </p:tavLst>
                                    </p:anim>
                                    <p:anim calcmode="lin" valueType="num">
                                      <p:cBhvr additive="base">
                                        <p:cTn id="88" dur="500" fill="hold">
                                          <p:stCondLst>
                                            <p:cond delay="0"/>
                                          </p:stCondLst>
                                        </p:cTn>
                                        <p:tgtEl>
                                          <p:spTgt spid="28"/>
                                        </p:tgtEl>
                                        <p:attrNameLst>
                                          <p:attrName>ppt_h</p:attrName>
                                        </p:attrNameLst>
                                      </p:cBhvr>
                                      <p:tavLst>
                                        <p:tav tm="0">
                                          <p:val>
                                            <p:strVal val="ppt_h"/>
                                          </p:val>
                                        </p:tav>
                                        <p:tav tm="100000">
                                          <p:val>
                                            <p:strVal val="#ppt_h"/>
                                          </p:val>
                                        </p:tav>
                                      </p:tavLst>
                                    </p:anim>
                                  </p:childTnLst>
                                </p:cTn>
                              </p:par>
                            </p:childTnLst>
                          </p:cTn>
                        </p:par>
                        <p:par>
                          <p:cTn id="89" fill="hold">
                            <p:stCondLst>
                              <p:cond delay="2500"/>
                            </p:stCondLst>
                            <p:childTnLst>
                              <p:par>
                                <p:cTn id="90" presetID="35" presetClass="path" presetSubtype="0" accel="50000" decel="50000" fill="hold" nodeType="afterEffect">
                                  <p:stCondLst>
                                    <p:cond delay="0"/>
                                  </p:stCondLst>
                                  <p:childTnLst>
                                    <p:anim calcmode="lin" valueType="num">
                                      <p:cBhvr additive="base">
                                        <p:cTn id="91" dur="250" fill="hold">
                                          <p:stCondLst>
                                            <p:cond delay="0"/>
                                          </p:stCondLst>
                                        </p:cTn>
                                        <p:tgtEl>
                                          <p:spTgt spid="33"/>
                                        </p:tgtEl>
                                        <p:attrNameLst>
                                          <p:attrName>ppt_x</p:attrName>
                                        </p:attrNameLst>
                                      </p:cBhvr>
                                      <p:tavLst>
                                        <p:tav tm="0">
                                          <p:val>
                                            <p:strVal val="ppt_x"/>
                                          </p:val>
                                        </p:tav>
                                        <p:tav tm="100000">
                                          <p:val>
                                            <p:fltVal val="0.470651"/>
                                          </p:val>
                                        </p:tav>
                                      </p:tavLst>
                                    </p:anim>
                                    <p:anim calcmode="lin" valueType="num">
                                      <p:cBhvr additive="base">
                                        <p:cTn id="92" dur="250" fill="hold">
                                          <p:stCondLst>
                                            <p:cond delay="0"/>
                                          </p:stCondLst>
                                        </p:cTn>
                                        <p:tgtEl>
                                          <p:spTgt spid="33"/>
                                        </p:tgtEl>
                                        <p:attrNameLst>
                                          <p:attrName>ppt_y</p:attrName>
                                        </p:attrNameLst>
                                      </p:cBhvr>
                                      <p:tavLst>
                                        <p:tav tm="0">
                                          <p:val>
                                            <p:strVal val="ppt_y"/>
                                          </p:val>
                                        </p:tav>
                                        <p:tav tm="100000">
                                          <p:val>
                                            <p:fltVal val="0.679954"/>
                                          </p:val>
                                        </p:tav>
                                      </p:tavLst>
                                    </p:anim>
                                    <p:anim calcmode="lin" valueType="num">
                                      <p:cBhvr additive="base">
                                        <p:cTn id="93" dur="250" fill="hold">
                                          <p:stCondLst>
                                            <p:cond delay="0"/>
                                          </p:stCondLst>
                                        </p:cTn>
                                        <p:tgtEl>
                                          <p:spTgt spid="33"/>
                                        </p:tgtEl>
                                        <p:attrNameLst>
                                          <p:attrName>ppt_w</p:attrName>
                                        </p:attrNameLst>
                                      </p:cBhvr>
                                      <p:tavLst>
                                        <p:tav tm="0">
                                          <p:val>
                                            <p:strVal val="ppt_w"/>
                                          </p:val>
                                        </p:tav>
                                        <p:tav tm="100000">
                                          <p:val>
                                            <p:strVal val="#ppt_w"/>
                                          </p:val>
                                        </p:tav>
                                      </p:tavLst>
                                    </p:anim>
                                    <p:anim calcmode="lin" valueType="num">
                                      <p:cBhvr additive="base">
                                        <p:cTn id="94" dur="250" fill="hold">
                                          <p:stCondLst>
                                            <p:cond delay="0"/>
                                          </p:stCondLst>
                                        </p:cTn>
                                        <p:tgtEl>
                                          <p:spTgt spid="33"/>
                                        </p:tgtEl>
                                        <p:attrNameLst>
                                          <p:attrName>ppt_h</p:attrName>
                                        </p:attrNameLst>
                                      </p:cBhvr>
                                      <p:tavLst>
                                        <p:tav tm="0">
                                          <p:val>
                                            <p:strVal val="ppt_h"/>
                                          </p:val>
                                        </p:tav>
                                        <p:tav tm="100000">
                                          <p:val>
                                            <p:strVal val="#ppt_h"/>
                                          </p:val>
                                        </p:tav>
                                      </p:tavLst>
                                    </p:anim>
                                  </p:childTnLst>
                                </p:cTn>
                              </p:par>
                            </p:childTnLst>
                          </p:cTn>
                        </p:par>
                      </p:childTnLst>
                    </p:cTn>
                  </p:par>
                  <p:par>
                    <p:cTn id="95" fill="hold">
                      <p:stCondLst>
                        <p:cond delay="indefinite"/>
                      </p:stCondLst>
                      <p:childTnLst>
                        <p:par>
                          <p:cTn id="96" fill="hold">
                            <p:stCondLst>
                              <p:cond delay="0"/>
                            </p:stCondLst>
                            <p:childTnLst>
                              <p:par>
                                <p:cTn id="97" presetID="3" presetClass="entr" presetSubtype="10" fill="hold" nodeType="clickEffect">
                                  <p:stCondLst>
                                    <p:cond delay="0"/>
                                  </p:stCondLst>
                                  <p:childTnLst>
                                    <p:set>
                                      <p:cBhvr>
                                        <p:cTn id="98" dur="1" fill="hold">
                                          <p:stCondLst>
                                            <p:cond delay="0"/>
                                          </p:stCondLst>
                                        </p:cTn>
                                        <p:tgtEl>
                                          <p:spTgt spid="22"/>
                                        </p:tgtEl>
                                        <p:attrNameLst>
                                          <p:attrName>style.visibility</p:attrName>
                                        </p:attrNameLst>
                                      </p:cBhvr>
                                      <p:to>
                                        <p:strVal val="visible"/>
                                      </p:to>
                                    </p:set>
                                    <p:animEffect transition="in" filter="blinds(horizontal)">
                                      <p:cBhvr>
                                        <p:cTn id="99" dur="500"/>
                                        <p:tgtEl>
                                          <p:spTgt spid="22"/>
                                        </p:tgtEl>
                                      </p:cBhvr>
                                    </p:animEffect>
                                  </p:childTnLst>
                                </p:cTn>
                              </p:par>
                            </p:childTnLst>
                          </p:cTn>
                        </p:par>
                      </p:childTnLst>
                    </p:cTn>
                  </p:par>
                  <p:par>
                    <p:cTn id="100" fill="hold">
                      <p:stCondLst>
                        <p:cond delay="indefinite"/>
                      </p:stCondLst>
                      <p:childTnLst>
                        <p:par>
                          <p:cTn id="101" fill="hold">
                            <p:stCondLst>
                              <p:cond delay="0"/>
                            </p:stCondLst>
                            <p:childTnLst>
                              <p:par>
                                <p:cTn id="102" presetID="3" presetClass="entr" presetSubtype="10" fill="hold" nodeType="clickEffect">
                                  <p:stCondLst>
                                    <p:cond delay="0"/>
                                  </p:stCondLst>
                                  <p:childTnLst>
                                    <p:set>
                                      <p:cBhvr>
                                        <p:cTn id="103" dur="1" fill="hold">
                                          <p:stCondLst>
                                            <p:cond delay="0"/>
                                          </p:stCondLst>
                                        </p:cTn>
                                        <p:tgtEl>
                                          <p:spTgt spid="7"/>
                                        </p:tgtEl>
                                        <p:attrNameLst>
                                          <p:attrName>style.visibility</p:attrName>
                                        </p:attrNameLst>
                                      </p:cBhvr>
                                      <p:to>
                                        <p:strVal val="visible"/>
                                      </p:to>
                                    </p:set>
                                    <p:animEffect transition="in" filter="blinds(horizontal)">
                                      <p:cBhvr>
                                        <p:cTn id="10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2800">
                <a:latin typeface="微软雅黑" panose="020B0503020204020204" pitchFamily="34" charset="-122"/>
                <a:sym typeface="思源黑体 CN Light" panose="020B0300000000000000" pitchFamily="34" charset="-122"/>
              </a:rPr>
              <a:t>数据标注平台</a:t>
            </a:r>
            <a:endParaRPr lang="zh-CN" altLang="en-US" sz="2800">
              <a:latin typeface="微软雅黑" panose="020B0503020204020204" pitchFamily="34" charset="-122"/>
            </a:endParaRPr>
          </a:p>
        </p:txBody>
      </p:sp>
      <p:pic>
        <p:nvPicPr>
          <p:cNvPr id="102" name="图片 101"/>
          <p:cNvPicPr>
            <a:picLocks noChangeAspect="1"/>
          </p:cNvPicPr>
          <p:nvPr/>
        </p:nvPicPr>
        <p:blipFill>
          <a:blip r:embed="rId1"/>
          <a:stretch>
            <a:fillRect/>
          </a:stretch>
        </p:blipFill>
        <p:spPr>
          <a:xfrm>
            <a:off x="6199939" y="3429000"/>
            <a:ext cx="5992061" cy="2867425"/>
          </a:xfrm>
          <a:prstGeom prst="rect">
            <a:avLst/>
          </a:prstGeom>
        </p:spPr>
      </p:pic>
      <p:sp>
        <p:nvSpPr>
          <p:cNvPr id="103" name="文本框 51"/>
          <p:cNvSpPr txBox="1"/>
          <p:nvPr/>
        </p:nvSpPr>
        <p:spPr>
          <a:xfrm>
            <a:off x="246380" y="1202472"/>
            <a:ext cx="11814991" cy="92202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b="1" kern="100" dirty="0" err="1">
                <a:effectLst/>
                <a:latin typeface="微软雅黑 Light" panose="020B0502040204020203" charset="-122"/>
                <a:ea typeface="微软雅黑 Light" panose="020B0502040204020203" charset="-122"/>
                <a:cs typeface="微软雅黑 Light" panose="020B0502040204020203" charset="-122"/>
              </a:rPr>
              <a:t>数据标注平台</a:t>
            </a:r>
            <a:r>
              <a:rPr lang="zh-CN" altLang="en-US" b="1" kern="100" dirty="0">
                <a:effectLst/>
                <a:latin typeface="微软雅黑 Light" panose="020B0502040204020203" charset="-122"/>
                <a:ea typeface="微软雅黑 Light" panose="020B0502040204020203" charset="-122"/>
                <a:cs typeface="微软雅黑 Light" panose="020B0502040204020203" charset="-122"/>
              </a:rPr>
              <a:t>：</a:t>
            </a:r>
            <a:r>
              <a:rPr lang="zh-CN" altLang="en-US" b="1" kern="100" dirty="0">
                <a:solidFill>
                  <a:srgbClr val="FF0000"/>
                </a:solidFill>
                <a:effectLst/>
                <a:latin typeface="微软雅黑 Light" panose="020B0502040204020203" charset="-122"/>
                <a:ea typeface="微软雅黑 Light" panose="020B0502040204020203" charset="-122"/>
                <a:cs typeface="微软雅黑 Light" panose="020B0502040204020203" charset="-122"/>
              </a:rPr>
              <a:t>是用于人工智能算法训练的数据标注的平台</a:t>
            </a:r>
            <a:r>
              <a:rPr lang="zh-CN" altLang="en-US" kern="100" dirty="0">
                <a:effectLst/>
                <a:latin typeface="微软雅黑 Light" panose="020B0502040204020203" charset="-122"/>
                <a:ea typeface="微软雅黑 Light" panose="020B0502040204020203" charset="-122"/>
                <a:cs typeface="微软雅黑 Light" panose="020B0502040204020203" charset="-122"/>
              </a:rPr>
              <a:t>，</a:t>
            </a:r>
            <a:r>
              <a:rPr dirty="0" err="1">
                <a:latin typeface="微软雅黑 Light" panose="020B0502040204020203" charset="-122"/>
                <a:ea typeface="微软雅黑 Light" panose="020B0502040204020203" charset="-122"/>
                <a:cs typeface="微软雅黑 Light" panose="020B0502040204020203" charset="-122"/>
              </a:rPr>
              <a:t>支持图像、文本、视频、音频等多种数据类型的标注任务</a:t>
            </a:r>
            <a:r>
              <a:rPr lang="zh-CN" dirty="0">
                <a:latin typeface="微软雅黑 Light" panose="020B0502040204020203" charset="-122"/>
                <a:ea typeface="微软雅黑 Light" panose="020B0502040204020203" charset="-122"/>
                <a:cs typeface="微软雅黑 Light" panose="020B0502040204020203" charset="-122"/>
              </a:rPr>
              <a:t>，并</a:t>
            </a:r>
            <a:r>
              <a:rPr dirty="0" err="1">
                <a:latin typeface="微软雅黑 Light" panose="020B0502040204020203" charset="-122"/>
                <a:ea typeface="微软雅黑 Light" panose="020B0502040204020203" charset="-122"/>
                <a:cs typeface="微软雅黑 Light" panose="020B0502040204020203" charset="-122"/>
              </a:rPr>
              <a:t>预置了丰富的标注任务模板</a:t>
            </a:r>
            <a:r>
              <a:rPr lang="zh-CN" dirty="0">
                <a:latin typeface="微软雅黑 Light" panose="020B0502040204020203" charset="-122"/>
                <a:ea typeface="微软雅黑 Light" panose="020B0502040204020203" charset="-122"/>
                <a:cs typeface="微软雅黑 Light" panose="020B0502040204020203" charset="-122"/>
              </a:rPr>
              <a:t>，</a:t>
            </a:r>
            <a:r>
              <a:rPr lang="zh-CN" dirty="0">
                <a:latin typeface="微软雅黑 Light" panose="020B0502040204020203" charset="-122"/>
                <a:ea typeface="微软雅黑 Light" panose="020B0502040204020203" charset="-122"/>
                <a:cs typeface="微软雅黑 Light" panose="020B0502040204020203" charset="-122"/>
                <a:sym typeface="+mn-ea"/>
              </a:rPr>
              <a:t>支持自定义模板，</a:t>
            </a:r>
            <a:r>
              <a:rPr lang="zh-CN" dirty="0">
                <a:latin typeface="微软雅黑 Light" panose="020B0502040204020203" charset="-122"/>
                <a:ea typeface="微软雅黑 Light" panose="020B0502040204020203" charset="-122"/>
                <a:cs typeface="微软雅黑 Light" panose="020B0502040204020203" charset="-122"/>
              </a:rPr>
              <a:t>满足了个性化的标注需求</a:t>
            </a:r>
            <a:r>
              <a:rPr lang="zh-CN" altLang="en-US" kern="100" dirty="0">
                <a:effectLst/>
                <a:latin typeface="微软雅黑 Light" panose="020B0502040204020203" charset="-122"/>
                <a:ea typeface="微软雅黑 Light" panose="020B0502040204020203" charset="-122"/>
                <a:cs typeface="微软雅黑 Light" panose="020B0502040204020203" charset="-122"/>
              </a:rPr>
              <a:t>。</a:t>
            </a:r>
            <a:endParaRPr lang="zh-CN" altLang="en-US" b="1" dirty="0">
              <a:latin typeface="微软雅黑 Light" panose="020B0502040204020203" charset="-122"/>
              <a:ea typeface="微软雅黑 Light" panose="020B0502040204020203" charset="-122"/>
              <a:cs typeface="微软雅黑 Light" panose="020B0502040204020203" charset="-122"/>
            </a:endParaRPr>
          </a:p>
        </p:txBody>
      </p:sp>
      <p:sp>
        <p:nvSpPr>
          <p:cNvPr id="104" name="文本框 2"/>
          <p:cNvSpPr txBox="1"/>
          <p:nvPr/>
        </p:nvSpPr>
        <p:spPr>
          <a:xfrm>
            <a:off x="246380" y="2155055"/>
            <a:ext cx="11336020" cy="45085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b="1" dirty="0">
                <a:solidFill>
                  <a:srgbClr val="FF0000"/>
                </a:solidFill>
                <a:latin typeface="微软雅黑 Light" panose="020B0502040204020203" charset="-122"/>
                <a:ea typeface="微软雅黑 Light" panose="020B0502040204020203" charset="-122"/>
              </a:rPr>
              <a:t>应用方案：</a:t>
            </a:r>
            <a:r>
              <a:rPr lang="zh-CN" altLang="en-US" dirty="0">
                <a:solidFill>
                  <a:srgbClr val="FF0000"/>
                </a:solidFill>
                <a:latin typeface="微软雅黑 Light" panose="020B0502040204020203" charset="-122"/>
                <a:ea typeface="微软雅黑 Light" panose="020B0502040204020203" charset="-122"/>
              </a:rPr>
              <a:t>人工智能实验室（本科、高职）、大数据实验室（中职）、生成式人工智能实验室</a:t>
            </a:r>
            <a:endParaRPr lang="zh-CN" altLang="en-US" dirty="0">
              <a:solidFill>
                <a:srgbClr val="FF0000"/>
              </a:solidFill>
              <a:latin typeface="微软雅黑 Light" panose="020B0502040204020203" charset="-122"/>
              <a:ea typeface="微软雅黑 Light" panose="020B0502040204020203" charset="-122"/>
            </a:endParaRPr>
          </a:p>
        </p:txBody>
      </p:sp>
      <p:pic>
        <p:nvPicPr>
          <p:cNvPr id="105" name="图片 104"/>
          <p:cNvPicPr>
            <a:picLocks noChangeAspect="1"/>
          </p:cNvPicPr>
          <p:nvPr/>
        </p:nvPicPr>
        <p:blipFill>
          <a:blip r:embed="rId2"/>
          <a:stretch>
            <a:fillRect/>
          </a:stretch>
        </p:blipFill>
        <p:spPr>
          <a:xfrm>
            <a:off x="246380" y="3606679"/>
            <a:ext cx="6151375" cy="2867425"/>
          </a:xfrm>
          <a:prstGeom prst="rect">
            <a:avLst/>
          </a:prstGeom>
          <a:noFill/>
          <a:ln>
            <a:solidFill>
              <a:srgbClr val="316AEF"/>
            </a:solidFill>
          </a:ln>
        </p:spPr>
      </p:pic>
      <p:sp>
        <p:nvSpPr>
          <p:cNvPr id="106" name="矩形 105"/>
          <p:cNvSpPr/>
          <p:nvPr/>
        </p:nvSpPr>
        <p:spPr>
          <a:xfrm>
            <a:off x="246380" y="2933465"/>
            <a:ext cx="6151375" cy="396240"/>
          </a:xfrm>
          <a:prstGeom prst="rect">
            <a:avLst/>
          </a:prstGeom>
          <a:ln w="19050">
            <a:solidFill>
              <a:srgbClr val="C00000"/>
            </a:solidFill>
            <a:prstDash val="dash"/>
          </a:ln>
        </p:spPr>
        <p:style>
          <a:lnRef idx="2">
            <a:schemeClr val="accent6"/>
          </a:lnRef>
          <a:fillRef idx="1">
            <a:schemeClr val="lt1"/>
          </a:fillRef>
          <a:effectRef idx="0">
            <a:schemeClr val="accent6"/>
          </a:effectRef>
          <a:fontRef idx="minor">
            <a:schemeClr val="dk1"/>
          </a:fontRef>
        </p:style>
        <p:txBody>
          <a:bodyPr rtlCol="0" anchor="ctr"/>
          <a:lstStyle>
            <a:defPPr>
              <a:defRPr lang="zh-CN">
                <a:solidFill>
                  <a:schemeClr val="dk1"/>
                </a:solidFill>
              </a:defRPr>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r>
              <a:rPr lang="zh-CN" altLang="en-US" sz="1600" dirty="0">
                <a:latin typeface="微软雅黑 Light" panose="020B0502040204020203" charset="-122"/>
                <a:ea typeface="微软雅黑 Light" panose="020B0502040204020203" charset="-122"/>
                <a:cs typeface="微软雅黑 Light" panose="020B0502040204020203" charset="-122"/>
              </a:rPr>
              <a:t>图像标注、文本标注、语音标注、视频标注</a:t>
            </a:r>
            <a:r>
              <a:rPr lang="en-US" altLang="zh-CN" sz="1600" dirty="0">
                <a:latin typeface="微软雅黑 Light" panose="020B0502040204020203" charset="-122"/>
                <a:ea typeface="微软雅黑 Light" panose="020B0502040204020203" charset="-122"/>
                <a:cs typeface="微软雅黑 Light" panose="020B0502040204020203" charset="-122"/>
              </a:rPr>
              <a:t>……</a:t>
            </a:r>
            <a:r>
              <a:rPr lang="zh-CN" altLang="en-US" sz="1600" dirty="0">
                <a:latin typeface="微软雅黑 Light" panose="020B0502040204020203" charset="-122"/>
                <a:ea typeface="微软雅黑 Light" panose="020B0502040204020203" charset="-122"/>
                <a:cs typeface="微软雅黑 Light" panose="020B0502040204020203" charset="-122"/>
              </a:rPr>
              <a:t>等标注模板</a:t>
            </a:r>
            <a:r>
              <a:rPr lang="en-US" altLang="zh-CN" sz="1600" dirty="0">
                <a:latin typeface="微软雅黑 Light" panose="020B0502040204020203" charset="-122"/>
                <a:ea typeface="微软雅黑 Light" panose="020B0502040204020203" charset="-122"/>
                <a:cs typeface="微软雅黑 Light" panose="020B0502040204020203" charset="-122"/>
              </a:rPr>
              <a:t>30+</a:t>
            </a:r>
            <a:endParaRPr lang="en-US" altLang="zh-CN" sz="1600" dirty="0">
              <a:latin typeface="微软雅黑 Light" panose="020B0502040204020203" charset="-122"/>
              <a:ea typeface="微软雅黑 Light" panose="020B0502040204020203" charset="-122"/>
              <a:cs typeface="微软雅黑 Light" panose="020B0502040204020203"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标题 10"/>
          <p:cNvSpPr>
            <a:spLocks noGrp="1"/>
          </p:cNvSpPr>
          <p:nvPr>
            <p:ph type="title"/>
          </p:nvPr>
        </p:nvSpPr>
        <p:spPr/>
        <p:txBody>
          <a:bodyPr/>
          <a:p>
            <a:r>
              <a:rPr lang="zh-CN" altLang="en-US" sz="2800">
                <a:latin typeface="微软雅黑" panose="020B0503020204020204" pitchFamily="34" charset="-122"/>
                <a:sym typeface="思源黑体 CN Light" panose="020B0300000000000000" pitchFamily="34" charset="-122"/>
              </a:rPr>
              <a:t>大模型开发平台</a:t>
            </a:r>
            <a:endParaRPr lang="zh-CN" altLang="en-US" sz="2800">
              <a:latin typeface="微软雅黑" panose="020B0503020204020204" pitchFamily="34" charset="-122"/>
            </a:endParaRPr>
          </a:p>
        </p:txBody>
      </p:sp>
      <p:sp>
        <p:nvSpPr>
          <p:cNvPr id="2" name="文本框 26"/>
          <p:cNvSpPr txBox="1"/>
          <p:nvPr/>
        </p:nvSpPr>
        <p:spPr>
          <a:xfrm>
            <a:off x="246380" y="1263923"/>
            <a:ext cx="11284585" cy="1337945"/>
          </a:xfrm>
          <a:prstGeom prst="rect">
            <a:avLst/>
          </a:prstGeom>
          <a:noFill/>
        </p:spPr>
        <p:txBody>
          <a:bodyPr wrap="square" rtlCol="0" anchor="t">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微软雅黑 Light" panose="020B0502040204020203" charset="-122"/>
                <a:ea typeface="微软雅黑 Light" panose="020B0502040204020203" charset="-122"/>
                <a:sym typeface="+mn-ea"/>
              </a:rPr>
              <a:t>大模型开发平台</a:t>
            </a:r>
            <a:r>
              <a:rPr lang="zh-CN" altLang="en-US" b="1" kern="100" dirty="0">
                <a:effectLst/>
                <a:latin typeface="微软雅黑 Light" panose="020B0502040204020203" charset="-122"/>
                <a:ea typeface="微软雅黑 Light" panose="020B0502040204020203" charset="-122"/>
                <a:cs typeface="微软雅黑 Light" panose="020B0502040204020203" charset="-122"/>
                <a:sym typeface="+mn-ea"/>
              </a:rPr>
              <a:t>：</a:t>
            </a:r>
            <a:r>
              <a:rPr b="1" kern="100" dirty="0" err="1">
                <a:solidFill>
                  <a:srgbClr val="FF0000"/>
                </a:solidFill>
                <a:effectLst/>
                <a:latin typeface="微软雅黑 Light" panose="020B0502040204020203" charset="-122"/>
                <a:ea typeface="微软雅黑 Light" panose="020B0502040204020203" charset="-122"/>
                <a:cs typeface="微软雅黑 Light" panose="020B0502040204020203" charset="-122"/>
                <a:sym typeface="+mn-ea"/>
              </a:rPr>
              <a:t>面向</a:t>
            </a:r>
            <a:r>
              <a:rPr lang="zh-CN" b="1" kern="100" dirty="0">
                <a:solidFill>
                  <a:srgbClr val="FF0000"/>
                </a:solidFill>
                <a:effectLst/>
                <a:latin typeface="微软雅黑 Light" panose="020B0502040204020203" charset="-122"/>
                <a:ea typeface="微软雅黑 Light" panose="020B0502040204020203" charset="-122"/>
                <a:cs typeface="微软雅黑 Light" panose="020B0502040204020203" charset="-122"/>
                <a:sym typeface="+mn-ea"/>
              </a:rPr>
              <a:t>机器学习、深度学习、大模型等算法教学、实训与科研的平台</a:t>
            </a:r>
            <a:r>
              <a:rPr lang="zh-CN" altLang="en-US" kern="100" dirty="0">
                <a:effectLst/>
                <a:latin typeface="微软雅黑 Light" panose="020B0502040204020203" charset="-122"/>
                <a:ea typeface="微软雅黑 Light" panose="020B0502040204020203" charset="-122"/>
                <a:cs typeface="微软雅黑 Light" panose="020B0502040204020203" charset="-122"/>
                <a:sym typeface="+mn-ea"/>
              </a:rPr>
              <a:t>，</a:t>
            </a:r>
            <a:r>
              <a:rPr lang="zh-CN" altLang="zh-CN" dirty="0">
                <a:latin typeface="微软雅黑 Light" panose="020B0502040204020203" charset="-122"/>
                <a:ea typeface="微软雅黑 Light" panose="020B0502040204020203" charset="-122"/>
                <a:cs typeface="微软雅黑 Light" panose="020B0502040204020203" charset="-122"/>
                <a:sym typeface="MiSans Normal" panose="00000500000000000000" charset="-122"/>
              </a:rPr>
              <a:t>通过虚拟化算力资源，提供</a:t>
            </a:r>
            <a:r>
              <a:rPr lang="zh-CN" dirty="0">
                <a:latin typeface="微软雅黑 Light" panose="020B0502040204020203" charset="-122"/>
                <a:ea typeface="微软雅黑 Light" panose="020B0502040204020203" charset="-122"/>
                <a:cs typeface="微软雅黑 Light" panose="020B0502040204020203" charset="-122"/>
                <a:sym typeface="MiSans Normal" panose="00000500000000000000" charset="-122"/>
              </a:rPr>
              <a:t>算法开发相关</a:t>
            </a:r>
            <a:r>
              <a:rPr lang="zh-CN" altLang="en-US" dirty="0">
                <a:latin typeface="微软雅黑 Light" panose="020B0502040204020203" charset="-122"/>
                <a:ea typeface="微软雅黑 Light" panose="020B0502040204020203" charset="-122"/>
                <a:cs typeface="微软雅黑 Light" panose="020B0502040204020203" charset="-122"/>
                <a:sym typeface="MiSans Normal" panose="00000500000000000000" charset="-122"/>
              </a:rPr>
              <a:t>交互式训练，定时训练、监控维护等功能。支持市场主流的</a:t>
            </a:r>
            <a:r>
              <a:rPr lang="en-US" altLang="zh-CN" dirty="0">
                <a:latin typeface="微软雅黑 Light" panose="020B0502040204020203" charset="-122"/>
                <a:ea typeface="微软雅黑 Light" panose="020B0502040204020203" charset="-122"/>
                <a:cs typeface="微软雅黑 Light" panose="020B0502040204020203" charset="-122"/>
                <a:sym typeface="MiSans Normal" panose="00000500000000000000" charset="-122"/>
              </a:rPr>
              <a:t>AI</a:t>
            </a:r>
            <a:r>
              <a:rPr lang="zh-CN" altLang="en-US" dirty="0">
                <a:latin typeface="微软雅黑 Light" panose="020B0502040204020203" charset="-122"/>
                <a:ea typeface="微软雅黑 Light" panose="020B0502040204020203" charset="-122"/>
                <a:cs typeface="微软雅黑 Light" panose="020B0502040204020203" charset="-122"/>
                <a:sym typeface="MiSans Normal" panose="00000500000000000000" charset="-122"/>
              </a:rPr>
              <a:t>算法开发框架，适配国内外</a:t>
            </a:r>
            <a:r>
              <a:rPr lang="en-US" altLang="zh-CN" dirty="0">
                <a:latin typeface="微软雅黑 Light" panose="020B0502040204020203" charset="-122"/>
                <a:ea typeface="微软雅黑 Light" panose="020B0502040204020203" charset="-122"/>
                <a:cs typeface="微软雅黑 Light" panose="020B0502040204020203" charset="-122"/>
                <a:sym typeface="MiSans Normal" panose="00000500000000000000" charset="-122"/>
              </a:rPr>
              <a:t>GPU</a:t>
            </a:r>
            <a:r>
              <a:rPr lang="zh-CN" altLang="en-US" dirty="0">
                <a:latin typeface="微软雅黑 Light" panose="020B0502040204020203" charset="-122"/>
                <a:ea typeface="微软雅黑 Light" panose="020B0502040204020203" charset="-122"/>
                <a:cs typeface="微软雅黑 Light" panose="020B0502040204020203" charset="-122"/>
                <a:sym typeface="MiSans Normal" panose="00000500000000000000" charset="-122"/>
              </a:rPr>
              <a:t>算力卡。</a:t>
            </a:r>
            <a:endParaRPr lang="zh-CN" altLang="en-US" dirty="0">
              <a:latin typeface="微软雅黑 Light" panose="020B0502040204020203" charset="-122"/>
              <a:ea typeface="微软雅黑 Light" panose="020B0502040204020203" charset="-122"/>
              <a:cs typeface="微软雅黑 Light" panose="020B0502040204020203" charset="-122"/>
              <a:sym typeface="MiSans Normal" panose="00000500000000000000" charset="-122"/>
            </a:endParaRPr>
          </a:p>
        </p:txBody>
      </p:sp>
      <p:sp>
        <p:nvSpPr>
          <p:cNvPr id="3" name="文本框 19"/>
          <p:cNvSpPr txBox="1"/>
          <p:nvPr/>
        </p:nvSpPr>
        <p:spPr>
          <a:xfrm>
            <a:off x="246380" y="2614610"/>
            <a:ext cx="11597580" cy="45085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b="1" dirty="0">
                <a:solidFill>
                  <a:srgbClr val="FF0000"/>
                </a:solidFill>
                <a:latin typeface="微软雅黑 Light" panose="020B0502040204020203" charset="-122"/>
                <a:ea typeface="微软雅黑 Light" panose="020B0502040204020203" charset="-122"/>
              </a:rPr>
              <a:t>应用方案：</a:t>
            </a:r>
            <a:r>
              <a:rPr lang="zh-CN" altLang="en-US" dirty="0">
                <a:solidFill>
                  <a:srgbClr val="FF0000"/>
                </a:solidFill>
                <a:latin typeface="微软雅黑 Light" panose="020B0502040204020203" charset="-122"/>
                <a:ea typeface="微软雅黑 Light" panose="020B0502040204020203" charset="-122"/>
              </a:rPr>
              <a:t>人工智能实验室（本科、高职）、生成式人工智能实验室</a:t>
            </a:r>
            <a:endParaRPr lang="zh-CN" altLang="en-US" dirty="0">
              <a:solidFill>
                <a:srgbClr val="FF0000"/>
              </a:solidFill>
              <a:latin typeface="微软雅黑 Light" panose="020B0502040204020203" charset="-122"/>
              <a:ea typeface="微软雅黑 Light" panose="020B0502040204020203" charset="-122"/>
            </a:endParaRPr>
          </a:p>
        </p:txBody>
      </p:sp>
      <p:grpSp>
        <p:nvGrpSpPr>
          <p:cNvPr id="4" name="组合 3"/>
          <p:cNvGrpSpPr>
            <a:grpSpLocks noChangeAspect="1"/>
          </p:cNvGrpSpPr>
          <p:nvPr/>
        </p:nvGrpSpPr>
        <p:grpSpPr>
          <a:xfrm>
            <a:off x="246379" y="3441351"/>
            <a:ext cx="4143769" cy="3154087"/>
            <a:chOff x="4212" y="3344"/>
            <a:chExt cx="10258" cy="7546"/>
          </a:xfrm>
        </p:grpSpPr>
        <p:pic>
          <p:nvPicPr>
            <p:cNvPr id="29" name="https://img8.file.cache.docer.com/storage/1596792177962385000/a2174ff5bed87db33225d0ab6a67e409.png" descr="&amp;pky4489322967_sjzg_&amp;39&amp;src_toppic_inpsrchzd1&amp;"/>
            <p:cNvPicPr>
              <a:picLocks noChangeAspect="1"/>
            </p:cNvPicPr>
            <p:nvPr/>
          </p:nvPicPr>
          <p:blipFill>
            <a:blip r:embed="rId1"/>
            <a:srcRect l="12907" t="19972" r="9343" b="15796"/>
            <a:stretch>
              <a:fillRect/>
            </a:stretch>
          </p:blipFill>
          <p:spPr>
            <a:xfrm>
              <a:off x="4212" y="3344"/>
              <a:ext cx="10258" cy="7546"/>
            </a:xfrm>
            <a:prstGeom prst="rect">
              <a:avLst/>
            </a:prstGeom>
          </p:spPr>
        </p:pic>
        <p:pic>
          <p:nvPicPr>
            <p:cNvPr id="30" name="图片 29"/>
            <p:cNvPicPr>
              <a:picLocks noChangeAspect="1"/>
            </p:cNvPicPr>
            <p:nvPr/>
          </p:nvPicPr>
          <p:blipFill>
            <a:blip r:embed="rId2"/>
            <a:stretch>
              <a:fillRect/>
            </a:stretch>
          </p:blipFill>
          <p:spPr>
            <a:xfrm>
              <a:off x="4555" y="3663"/>
              <a:ext cx="9472" cy="5156"/>
            </a:xfrm>
            <a:prstGeom prst="rect">
              <a:avLst/>
            </a:prstGeom>
          </p:spPr>
        </p:pic>
      </p:grpSp>
      <p:grpSp>
        <p:nvGrpSpPr>
          <p:cNvPr id="31" name="组合 30"/>
          <p:cNvGrpSpPr/>
          <p:nvPr/>
        </p:nvGrpSpPr>
        <p:grpSpPr>
          <a:xfrm>
            <a:off x="5711651" y="3253164"/>
            <a:ext cx="6132309" cy="3081172"/>
            <a:chOff x="9238320" y="2654942"/>
            <a:chExt cx="6092825" cy="3061335"/>
          </a:xfrm>
        </p:grpSpPr>
        <p:grpSp>
          <p:nvGrpSpPr>
            <p:cNvPr id="5" name="组合 4"/>
            <p:cNvGrpSpPr/>
            <p:nvPr/>
          </p:nvGrpSpPr>
          <p:grpSpPr>
            <a:xfrm>
              <a:off x="9240860" y="3959232"/>
              <a:ext cx="6087110" cy="720090"/>
              <a:chOff x="9367" y="4371"/>
              <a:chExt cx="9586" cy="1134"/>
            </a:xfrm>
          </p:grpSpPr>
          <p:sp>
            <p:nvSpPr>
              <p:cNvPr id="24" name="圆角矩形 10"/>
              <p:cNvSpPr/>
              <p:nvPr/>
            </p:nvSpPr>
            <p:spPr>
              <a:xfrm>
                <a:off x="10462" y="4371"/>
                <a:ext cx="2041" cy="1134"/>
              </a:xfrm>
              <a:prstGeom prst="roundRect">
                <a:avLst/>
              </a:prstGeom>
              <a:solidFill>
                <a:srgbClr val="316AEF"/>
              </a:solidFill>
              <a:ln w="12700" cap="flat" cmpd="sng" algn="ctr">
                <a:noFill/>
                <a:prstDash val="solid"/>
                <a:miter lim="800000"/>
              </a:ln>
              <a:effectLst/>
            </p:spPr>
            <p:txBody>
              <a:bodyPr rtlCol="0" anchor="ctr">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400">
                    <a:solidFill>
                      <a:srgbClr val="FFFFFF"/>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rPr>
                  <a:t>ChatGLM2/3</a:t>
                </a:r>
                <a:endParaRPr lang="en-US" sz="1400">
                  <a:solidFill>
                    <a:srgbClr val="FFFFFF"/>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endParaRPr>
              </a:p>
              <a:p>
                <a:pPr algn="ctr"/>
                <a:r>
                  <a:rPr lang="en-US" sz="1400">
                    <a:solidFill>
                      <a:srgbClr val="FFFFFF"/>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rPr>
                  <a:t>6b</a:t>
                </a:r>
                <a:endParaRPr lang="en-US" sz="1400">
                  <a:solidFill>
                    <a:srgbClr val="FFFFFF"/>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endParaRPr>
              </a:p>
            </p:txBody>
          </p:sp>
          <p:sp>
            <p:nvSpPr>
              <p:cNvPr id="25" name="圆角矩形 11"/>
              <p:cNvSpPr/>
              <p:nvPr/>
            </p:nvSpPr>
            <p:spPr>
              <a:xfrm>
                <a:off x="12613" y="4371"/>
                <a:ext cx="2040" cy="1134"/>
              </a:xfrm>
              <a:prstGeom prst="roundRect">
                <a:avLst/>
              </a:prstGeom>
              <a:solidFill>
                <a:srgbClr val="316AEF"/>
              </a:solidFill>
              <a:ln w="12700" cap="flat" cmpd="sng" algn="ctr">
                <a:noFill/>
                <a:prstDash val="solid"/>
                <a:miter lim="800000"/>
              </a:ln>
              <a:effectLst/>
            </p:spPr>
            <p:txBody>
              <a:bodyPr rtlCol="0" anchor="ctr">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a:solidFill>
                      <a:srgbClr val="FFFFFF"/>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sym typeface="MiSans Normal" panose="00000500000000000000" charset="-122"/>
                  </a:rPr>
                  <a:t>Baichuan</a:t>
                </a:r>
                <a:endParaRPr lang="en-US" altLang="zh-CN" sz="1600">
                  <a:solidFill>
                    <a:srgbClr val="FFFFFF"/>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sym typeface="MiSans Normal" panose="00000500000000000000" charset="-122"/>
                </a:endParaRPr>
              </a:p>
              <a:p>
                <a:pPr algn="ctr"/>
                <a:r>
                  <a:rPr lang="en-US" altLang="zh-CN" sz="1600">
                    <a:solidFill>
                      <a:srgbClr val="FFFFFF"/>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sym typeface="MiSans Normal" panose="00000500000000000000" charset="-122"/>
                  </a:rPr>
                  <a:t>7b&amp;13b</a:t>
                </a:r>
                <a:endParaRPr lang="en-US" altLang="zh-CN" sz="1600">
                  <a:solidFill>
                    <a:srgbClr val="FFFFFF"/>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sym typeface="MiSans Normal" panose="00000500000000000000" charset="-122"/>
                </a:endParaRPr>
              </a:p>
            </p:txBody>
          </p:sp>
          <p:sp>
            <p:nvSpPr>
              <p:cNvPr id="26" name="圆角矩形 12"/>
              <p:cNvSpPr/>
              <p:nvPr/>
            </p:nvSpPr>
            <p:spPr>
              <a:xfrm>
                <a:off x="14763" y="4371"/>
                <a:ext cx="2040" cy="1134"/>
              </a:xfrm>
              <a:prstGeom prst="roundRect">
                <a:avLst/>
              </a:prstGeom>
              <a:solidFill>
                <a:srgbClr val="316AEF"/>
              </a:solidFill>
              <a:ln w="12700" cap="flat" cmpd="sng" algn="ctr">
                <a:noFill/>
                <a:prstDash val="solid"/>
                <a:miter lim="800000"/>
              </a:ln>
              <a:effectLst/>
            </p:spPr>
            <p:txBody>
              <a:bodyPr rtlCol="0" anchor="ctr">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a:solidFill>
                      <a:srgbClr val="FFFFFF"/>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rPr>
                  <a:t>RWKV </a:t>
                </a:r>
                <a:endParaRPr lang="en-US" altLang="zh-CN" sz="1600">
                  <a:solidFill>
                    <a:srgbClr val="FFFFFF"/>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endParaRPr>
              </a:p>
            </p:txBody>
          </p:sp>
          <p:sp>
            <p:nvSpPr>
              <p:cNvPr id="27" name="圆角矩形 13"/>
              <p:cNvSpPr/>
              <p:nvPr/>
            </p:nvSpPr>
            <p:spPr>
              <a:xfrm>
                <a:off x="16913" y="4371"/>
                <a:ext cx="2040" cy="1134"/>
              </a:xfrm>
              <a:prstGeom prst="roundRect">
                <a:avLst/>
              </a:prstGeom>
              <a:solidFill>
                <a:srgbClr val="316AEF"/>
              </a:solidFill>
              <a:ln w="12700" cap="flat" cmpd="sng" algn="ctr">
                <a:noFill/>
                <a:prstDash val="solid"/>
                <a:miter lim="800000"/>
              </a:ln>
              <a:effectLst/>
            </p:spPr>
            <p:txBody>
              <a:bodyPr rtlCol="0" anchor="ctr">
                <a:scene3d>
                  <a:camera prst="orthographicFront"/>
                  <a:lightRig rig="threePt" dir="t"/>
                </a:scene3d>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600" dirty="0">
                    <a:solidFill>
                      <a:srgbClr val="FFFFFF"/>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rPr>
                  <a:t>vicuna</a:t>
                </a:r>
                <a:endParaRPr lang="en-US" altLang="zh-CN" sz="1600" dirty="0">
                  <a:solidFill>
                    <a:srgbClr val="FFFFFF"/>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endParaRPr>
              </a:p>
              <a:p>
                <a:pPr algn="ctr"/>
                <a:r>
                  <a:rPr lang="en-US" altLang="zh-CN" sz="1600" dirty="0">
                    <a:solidFill>
                      <a:srgbClr val="FFFFFF"/>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rPr>
                  <a:t>7b&amp;13b</a:t>
                </a:r>
                <a:endParaRPr lang="en-US" altLang="zh-CN" sz="1600" dirty="0">
                  <a:solidFill>
                    <a:srgbClr val="FFFFFF"/>
                  </a:solidFill>
                  <a:effectLst>
                    <a:outerShdw blurRad="38100" dist="25400" dir="5400000" algn="ctr" rotWithShape="0">
                      <a:srgbClr val="6E747A">
                        <a:alpha val="43000"/>
                      </a:srgbClr>
                    </a:outerShdw>
                  </a:effectLst>
                  <a:latin typeface="微软雅黑 Light" panose="020B0502040204020203" charset="-122"/>
                  <a:ea typeface="微软雅黑 Light" panose="020B0502040204020203" charset="-122"/>
                </a:endParaRPr>
              </a:p>
            </p:txBody>
          </p:sp>
          <p:sp>
            <p:nvSpPr>
              <p:cNvPr id="28" name="文本框 15"/>
              <p:cNvSpPr txBox="1"/>
              <p:nvPr/>
            </p:nvSpPr>
            <p:spPr>
              <a:xfrm>
                <a:off x="9367" y="4371"/>
                <a:ext cx="964" cy="1134"/>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latin typeface="微软雅黑 Light" panose="020B0502040204020203" charset="-122"/>
                    <a:ea typeface="微软雅黑 Light" panose="020B0502040204020203" charset="-122"/>
                  </a:rPr>
                  <a:t>模型基座</a:t>
                </a:r>
                <a:endParaRPr lang="zh-CN" altLang="en-US" sz="1600" b="1" dirty="0">
                  <a:latin typeface="微软雅黑 Light" panose="020B0502040204020203" charset="-122"/>
                  <a:ea typeface="微软雅黑 Light" panose="020B0502040204020203" charset="-122"/>
                </a:endParaRPr>
              </a:p>
            </p:txBody>
          </p:sp>
        </p:grpSp>
        <p:grpSp>
          <p:nvGrpSpPr>
            <p:cNvPr id="6" name="组合 5"/>
            <p:cNvGrpSpPr/>
            <p:nvPr/>
          </p:nvGrpSpPr>
          <p:grpSpPr>
            <a:xfrm>
              <a:off x="9238320" y="4996187"/>
              <a:ext cx="6092825" cy="720090"/>
              <a:chOff x="9359" y="5751"/>
              <a:chExt cx="9595" cy="1134"/>
            </a:xfrm>
          </p:grpSpPr>
          <p:sp>
            <p:nvSpPr>
              <p:cNvPr id="18" name="圆角矩形 3"/>
              <p:cNvSpPr/>
              <p:nvPr/>
            </p:nvSpPr>
            <p:spPr>
              <a:xfrm>
                <a:off x="10449" y="5751"/>
                <a:ext cx="2041" cy="1134"/>
              </a:xfrm>
              <a:prstGeom prst="roundRect">
                <a:avLst/>
              </a:prstGeom>
              <a:solidFill>
                <a:srgbClr val="316AEF"/>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a:solidFill>
                      <a:srgbClr val="FFFFFF"/>
                    </a:solidFill>
                    <a:latin typeface="微软雅黑 Light" panose="020B0502040204020203" charset="-122"/>
                    <a:ea typeface="微软雅黑 Light" panose="020B0502040204020203" charset="-122"/>
                    <a:cs typeface="微软雅黑 Light" panose="020B0502040204020203" charset="-122"/>
                  </a:rPr>
                  <a:t>天数智芯</a:t>
                </a:r>
                <a:r>
                  <a:rPr lang="en-US" altLang="zh-CN" sz="1400">
                    <a:solidFill>
                      <a:srgbClr val="FFFFFF"/>
                    </a:solidFill>
                    <a:latin typeface="微软雅黑 Light" panose="020B0502040204020203" charset="-122"/>
                    <a:ea typeface="微软雅黑 Light" panose="020B0502040204020203" charset="-122"/>
                    <a:cs typeface="微软雅黑 Light" panose="020B0502040204020203" charset="-122"/>
                  </a:rPr>
                  <a:t>GPU</a:t>
                </a:r>
                <a:endParaRPr lang="en-US" altLang="zh-CN" sz="1400">
                  <a:solidFill>
                    <a:srgbClr val="FFFFFF"/>
                  </a:solidFill>
                  <a:latin typeface="微软雅黑 Light" panose="020B0502040204020203" charset="-122"/>
                  <a:ea typeface="微软雅黑 Light" panose="020B0502040204020203" charset="-122"/>
                  <a:cs typeface="微软雅黑 Light" panose="020B0502040204020203" charset="-122"/>
                </a:endParaRPr>
              </a:p>
            </p:txBody>
          </p:sp>
          <p:sp>
            <p:nvSpPr>
              <p:cNvPr id="20" name="圆角矩形 4"/>
              <p:cNvSpPr/>
              <p:nvPr/>
            </p:nvSpPr>
            <p:spPr>
              <a:xfrm>
                <a:off x="12625" y="5751"/>
                <a:ext cx="2041" cy="1134"/>
              </a:xfrm>
              <a:prstGeom prst="roundRect">
                <a:avLst/>
              </a:prstGeom>
              <a:solidFill>
                <a:srgbClr val="316AEF"/>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a:solidFill>
                      <a:srgbClr val="FFFFFF"/>
                    </a:solidFill>
                    <a:latin typeface="微软雅黑 Light" panose="020B0502040204020203" charset="-122"/>
                    <a:ea typeface="微软雅黑 Light" panose="020B0502040204020203" charset="-122"/>
                    <a:cs typeface="微软雅黑 Light" panose="020B0502040204020203" charset="-122"/>
                  </a:rPr>
                  <a:t>昆仑芯</a:t>
                </a:r>
                <a:r>
                  <a:rPr lang="en-US" altLang="zh-CN" sz="1400">
                    <a:solidFill>
                      <a:srgbClr val="FFFFFF"/>
                    </a:solidFill>
                    <a:latin typeface="微软雅黑 Light" panose="020B0502040204020203" charset="-122"/>
                    <a:ea typeface="微软雅黑 Light" panose="020B0502040204020203" charset="-122"/>
                    <a:cs typeface="微软雅黑 Light" panose="020B0502040204020203" charset="-122"/>
                  </a:rPr>
                  <a:t>XPU</a:t>
                </a:r>
                <a:endParaRPr lang="en-US" altLang="zh-CN" sz="1400">
                  <a:solidFill>
                    <a:srgbClr val="FFFFFF"/>
                  </a:solidFill>
                  <a:latin typeface="微软雅黑 Light" panose="020B0502040204020203" charset="-122"/>
                  <a:ea typeface="微软雅黑 Light" panose="020B0502040204020203" charset="-122"/>
                  <a:cs typeface="微软雅黑 Light" panose="020B0502040204020203" charset="-122"/>
                </a:endParaRPr>
              </a:p>
            </p:txBody>
          </p:sp>
          <p:sp>
            <p:nvSpPr>
              <p:cNvPr id="21" name="圆角矩形 5"/>
              <p:cNvSpPr/>
              <p:nvPr/>
            </p:nvSpPr>
            <p:spPr>
              <a:xfrm>
                <a:off x="14801" y="5751"/>
                <a:ext cx="2041" cy="1134"/>
              </a:xfrm>
              <a:prstGeom prst="roundRect">
                <a:avLst/>
              </a:prstGeom>
              <a:solidFill>
                <a:srgbClr val="316AEF"/>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1400">
                    <a:solidFill>
                      <a:srgbClr val="FFFFFF"/>
                    </a:solidFill>
                    <a:latin typeface="微软雅黑 Light" panose="020B0502040204020203" charset="-122"/>
                    <a:ea typeface="微软雅黑 Light" panose="020B0502040204020203" charset="-122"/>
                  </a:rPr>
                  <a:t>NVIDIA A100</a:t>
                </a:r>
                <a:endParaRPr lang="en-US" altLang="zh-CN" sz="1400">
                  <a:solidFill>
                    <a:srgbClr val="FFFFFF"/>
                  </a:solidFill>
                  <a:latin typeface="微软雅黑 Light" panose="020B0502040204020203" charset="-122"/>
                  <a:ea typeface="微软雅黑 Light" panose="020B0502040204020203" charset="-122"/>
                </a:endParaRPr>
              </a:p>
            </p:txBody>
          </p:sp>
          <p:sp>
            <p:nvSpPr>
              <p:cNvPr id="22" name="圆角矩形 6"/>
              <p:cNvSpPr/>
              <p:nvPr/>
            </p:nvSpPr>
            <p:spPr>
              <a:xfrm>
                <a:off x="16913" y="5751"/>
                <a:ext cx="2041" cy="1134"/>
              </a:xfrm>
              <a:prstGeom prst="roundRect">
                <a:avLst/>
              </a:prstGeom>
              <a:solidFill>
                <a:srgbClr val="316AEF"/>
              </a:solidFill>
              <a:ln w="12700" cap="flat" cmpd="sng" algn="ctr">
                <a:noFill/>
                <a:prstDash val="solid"/>
                <a:miter lim="800000"/>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a:solidFill>
                      <a:srgbClr val="FFFFFF"/>
                    </a:solidFill>
                    <a:latin typeface="微软雅黑 Light" panose="020B0502040204020203" charset="-122"/>
                    <a:ea typeface="微软雅黑 Light" panose="020B0502040204020203" charset="-122"/>
                    <a:cs typeface="微软雅黑 Light" panose="020B0502040204020203" charset="-122"/>
                  </a:rPr>
                  <a:t>昇腾</a:t>
                </a:r>
                <a:r>
                  <a:rPr lang="en-US" altLang="zh-CN" sz="1400">
                    <a:solidFill>
                      <a:srgbClr val="FFFFFF"/>
                    </a:solidFill>
                    <a:latin typeface="微软雅黑 Light" panose="020B0502040204020203" charset="-122"/>
                    <a:ea typeface="微软雅黑 Light" panose="020B0502040204020203" charset="-122"/>
                    <a:cs typeface="微软雅黑 Light" panose="020B0502040204020203" charset="-122"/>
                  </a:rPr>
                  <a:t>910</a:t>
                </a:r>
                <a:endParaRPr lang="en-US" altLang="zh-CN" sz="1400">
                  <a:solidFill>
                    <a:srgbClr val="FFFFFF"/>
                  </a:solidFill>
                  <a:latin typeface="微软雅黑 Light" panose="020B0502040204020203" charset="-122"/>
                  <a:ea typeface="微软雅黑 Light" panose="020B0502040204020203" charset="-122"/>
                  <a:cs typeface="微软雅黑 Light" panose="020B0502040204020203" charset="-122"/>
                </a:endParaRPr>
              </a:p>
            </p:txBody>
          </p:sp>
          <p:sp>
            <p:nvSpPr>
              <p:cNvPr id="23" name="文本框 16"/>
              <p:cNvSpPr txBox="1"/>
              <p:nvPr/>
            </p:nvSpPr>
            <p:spPr>
              <a:xfrm>
                <a:off x="9359" y="5751"/>
                <a:ext cx="964" cy="1133"/>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latin typeface="微软雅黑 Light" panose="020B0502040204020203" charset="-122"/>
                    <a:ea typeface="微软雅黑 Light" panose="020B0502040204020203" charset="-122"/>
                  </a:rPr>
                  <a:t>算力适配</a:t>
                </a:r>
                <a:endParaRPr lang="zh-CN" altLang="en-US" sz="1600" b="1" dirty="0">
                  <a:latin typeface="微软雅黑 Light" panose="020B0502040204020203" charset="-122"/>
                  <a:ea typeface="微软雅黑 Light" panose="020B0502040204020203" charset="-122"/>
                </a:endParaRPr>
              </a:p>
            </p:txBody>
          </p:sp>
        </p:grpSp>
        <p:grpSp>
          <p:nvGrpSpPr>
            <p:cNvPr id="7" name="组合 6"/>
            <p:cNvGrpSpPr/>
            <p:nvPr/>
          </p:nvGrpSpPr>
          <p:grpSpPr>
            <a:xfrm>
              <a:off x="9240542" y="2654942"/>
              <a:ext cx="6088380" cy="971550"/>
              <a:chOff x="9367" y="7635"/>
              <a:chExt cx="9588" cy="1530"/>
            </a:xfrm>
          </p:grpSpPr>
          <p:sp>
            <p:nvSpPr>
              <p:cNvPr id="8" name="文本框 14"/>
              <p:cNvSpPr txBox="1"/>
              <p:nvPr/>
            </p:nvSpPr>
            <p:spPr>
              <a:xfrm>
                <a:off x="9367" y="7834"/>
                <a:ext cx="964" cy="1134"/>
              </a:xfrm>
              <a:prstGeom prst="rect">
                <a:avLst/>
              </a:prstGeom>
              <a:noFill/>
            </p:spPr>
            <p:txBody>
              <a:bodyPr wrap="square" rtlCol="0" anchor="ctr"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600" b="1" dirty="0">
                    <a:latin typeface="微软雅黑 Light" panose="020B0502040204020203" charset="-122"/>
                    <a:ea typeface="微软雅黑 Light" panose="020B0502040204020203" charset="-122"/>
                  </a:rPr>
                  <a:t>服务</a:t>
                </a:r>
                <a:endParaRPr lang="zh-CN" altLang="en-US" sz="1600" b="1" dirty="0">
                  <a:latin typeface="微软雅黑 Light" panose="020B0502040204020203" charset="-122"/>
                  <a:ea typeface="微软雅黑 Light" panose="020B0502040204020203" charset="-122"/>
                </a:endParaRPr>
              </a:p>
              <a:p>
                <a:pPr algn="ctr"/>
                <a:r>
                  <a:rPr lang="zh-CN" altLang="en-US" sz="1600" b="1" dirty="0">
                    <a:latin typeface="微软雅黑 Light" panose="020B0502040204020203" charset="-122"/>
                    <a:ea typeface="微软雅黑 Light" panose="020B0502040204020203" charset="-122"/>
                  </a:rPr>
                  <a:t>课程</a:t>
                </a:r>
                <a:endParaRPr lang="en-US" altLang="zh-CN" sz="1600" b="1" dirty="0">
                  <a:latin typeface="微软雅黑 Light" panose="020B0502040204020203" charset="-122"/>
                  <a:ea typeface="微软雅黑 Light" panose="020B0502040204020203" charset="-122"/>
                </a:endParaRPr>
              </a:p>
            </p:txBody>
          </p:sp>
          <p:pic>
            <p:nvPicPr>
              <p:cNvPr id="9" name="图片 8" descr="1"/>
              <p:cNvPicPr>
                <a:picLocks noChangeAspect="1"/>
              </p:cNvPicPr>
              <p:nvPr/>
            </p:nvPicPr>
            <p:blipFill>
              <a:blip r:embed="rId3"/>
              <a:stretch>
                <a:fillRect/>
              </a:stretch>
            </p:blipFill>
            <p:spPr>
              <a:xfrm>
                <a:off x="10478" y="7636"/>
                <a:ext cx="2721" cy="1529"/>
              </a:xfrm>
              <a:prstGeom prst="rect">
                <a:avLst/>
              </a:prstGeom>
            </p:spPr>
          </p:pic>
          <p:pic>
            <p:nvPicPr>
              <p:cNvPr id="10" name="图片 9" descr="5"/>
              <p:cNvPicPr>
                <a:picLocks noChangeAspect="1"/>
              </p:cNvPicPr>
              <p:nvPr/>
            </p:nvPicPr>
            <p:blipFill>
              <a:blip r:embed="rId4"/>
              <a:stretch>
                <a:fillRect/>
              </a:stretch>
            </p:blipFill>
            <p:spPr>
              <a:xfrm>
                <a:off x="13356" y="7635"/>
                <a:ext cx="2721" cy="1530"/>
              </a:xfrm>
              <a:prstGeom prst="rect">
                <a:avLst/>
              </a:prstGeom>
            </p:spPr>
          </p:pic>
          <p:pic>
            <p:nvPicPr>
              <p:cNvPr id="15" name="图片 14" descr="2"/>
              <p:cNvPicPr>
                <a:picLocks noChangeAspect="1"/>
              </p:cNvPicPr>
              <p:nvPr/>
            </p:nvPicPr>
            <p:blipFill>
              <a:blip r:embed="rId5"/>
              <a:stretch>
                <a:fillRect/>
              </a:stretch>
            </p:blipFill>
            <p:spPr>
              <a:xfrm>
                <a:off x="16234" y="7635"/>
                <a:ext cx="2721" cy="1530"/>
              </a:xfrm>
              <a:prstGeom prst="rect">
                <a:avLst/>
              </a:prstGeom>
            </p:spPr>
          </p:pic>
        </p:grpSp>
      </p:gr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r>
              <a:rPr lang="zh-CN" altLang="en-US" sz="2800">
                <a:latin typeface="微软雅黑" panose="020B0503020204020204" pitchFamily="34" charset="-122"/>
                <a:sym typeface="思源黑体 CN Light" panose="020B0300000000000000" pitchFamily="34" charset="-122"/>
              </a:rPr>
              <a:t>大模型应用平台</a:t>
            </a:r>
            <a:endParaRPr lang="zh-CN" altLang="en-US" sz="2800">
              <a:latin typeface="微软雅黑" panose="020B0503020204020204" pitchFamily="34" charset="-122"/>
            </a:endParaRPr>
          </a:p>
        </p:txBody>
      </p:sp>
      <p:sp>
        <p:nvSpPr>
          <p:cNvPr id="11" name="文本框 51"/>
          <p:cNvSpPr txBox="1"/>
          <p:nvPr/>
        </p:nvSpPr>
        <p:spPr>
          <a:xfrm>
            <a:off x="246380" y="1189715"/>
            <a:ext cx="11742420" cy="92202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50000"/>
              </a:lnSpc>
            </a:pPr>
            <a:r>
              <a:rPr lang="zh-CN" altLang="en-US" b="1" dirty="0">
                <a:latin typeface="微软雅黑 Light" panose="020B0502040204020203" charset="-122"/>
                <a:ea typeface="微软雅黑 Light" panose="020B0502040204020203" charset="-122"/>
                <a:sym typeface="+mn-ea"/>
              </a:rPr>
              <a:t>大模型应用平台</a:t>
            </a:r>
            <a:r>
              <a:rPr lang="zh-CN" altLang="en-US" b="1" kern="100" dirty="0">
                <a:effectLst/>
                <a:latin typeface="微软雅黑 Light" panose="020B0502040204020203" charset="-122"/>
                <a:ea typeface="微软雅黑 Light" panose="020B0502040204020203" charset="-122"/>
                <a:cs typeface="微软雅黑 Light" panose="020B0502040204020203" charset="-122"/>
              </a:rPr>
              <a:t>：</a:t>
            </a:r>
            <a:r>
              <a:rPr lang="zh-CN" altLang="en-US" b="1" kern="100" dirty="0">
                <a:solidFill>
                  <a:srgbClr val="FF0000"/>
                </a:solidFill>
                <a:effectLst/>
                <a:latin typeface="微软雅黑 Light" panose="020B0502040204020203" charset="-122"/>
                <a:ea typeface="微软雅黑 Light" panose="020B0502040204020203" charset="-122"/>
                <a:cs typeface="微软雅黑 Light" panose="020B0502040204020203" charset="-122"/>
                <a:sym typeface="+mn-ea"/>
              </a:rPr>
              <a:t>是服务</a:t>
            </a:r>
            <a:r>
              <a:rPr b="1" kern="100" dirty="0" err="1">
                <a:solidFill>
                  <a:srgbClr val="FF0000"/>
                </a:solidFill>
                <a:effectLst/>
                <a:latin typeface="微软雅黑 Light" panose="020B0502040204020203" charset="-122"/>
                <a:ea typeface="微软雅黑 Light" panose="020B0502040204020203" charset="-122"/>
                <a:cs typeface="微软雅黑 Light" panose="020B0502040204020203" charset="-122"/>
                <a:sym typeface="+mn-ea"/>
              </a:rPr>
              <a:t>高校大模型应用场景教学和科研的知识库问答系统</a:t>
            </a:r>
            <a:r>
              <a:rPr lang="zh-CN" altLang="en-US" kern="100" dirty="0">
                <a:effectLst/>
                <a:latin typeface="微软雅黑 Light" panose="020B0502040204020203" charset="-122"/>
                <a:ea typeface="微软雅黑 Light" panose="020B0502040204020203" charset="-122"/>
                <a:cs typeface="微软雅黑 Light" panose="020B0502040204020203" charset="-122"/>
                <a:sym typeface="+mn-ea"/>
              </a:rPr>
              <a:t>，</a:t>
            </a:r>
            <a:r>
              <a:rPr lang="zh-CN" dirty="0">
                <a:latin typeface="微软雅黑 Light" panose="020B0502040204020203" charset="-122"/>
                <a:ea typeface="微软雅黑 Light" panose="020B0502040204020203" charset="-122"/>
                <a:cs typeface="微软雅黑 Light" panose="020B0502040204020203" charset="-122"/>
                <a:sym typeface="+mn-ea"/>
              </a:rPr>
              <a:t>支持构建个性化</a:t>
            </a:r>
            <a:r>
              <a:rPr dirty="0" err="1">
                <a:latin typeface="微软雅黑 Light" panose="020B0502040204020203" charset="-122"/>
                <a:ea typeface="微软雅黑 Light" panose="020B0502040204020203" charset="-122"/>
                <a:cs typeface="微软雅黑 Light" panose="020B0502040204020203" charset="-122"/>
                <a:sym typeface="+mn-ea"/>
              </a:rPr>
              <a:t>知识库，满足不同领域的交互式对话场景需求。此外平台还支持可视化的工作流编排，能够满足复杂的问答场景搭建需求</a:t>
            </a:r>
            <a:r>
              <a:rPr lang="zh-CN" altLang="en-US" kern="100" dirty="0">
                <a:effectLst/>
                <a:latin typeface="微软雅黑 Light" panose="020B0502040204020203" charset="-122"/>
                <a:ea typeface="微软雅黑 Light" panose="020B0502040204020203" charset="-122"/>
                <a:cs typeface="微软雅黑 Light" panose="020B0502040204020203" charset="-122"/>
                <a:sym typeface="+mn-ea"/>
              </a:rPr>
              <a:t>。</a:t>
            </a:r>
            <a:endParaRPr lang="zh-CN" altLang="en-US" dirty="0">
              <a:latin typeface="微软雅黑 Light" panose="020B0502040204020203" charset="-122"/>
              <a:ea typeface="微软雅黑 Light" panose="020B0502040204020203" charset="-122"/>
              <a:cs typeface="微软雅黑 Light" panose="020B0502040204020203" charset="-122"/>
            </a:endParaRPr>
          </a:p>
        </p:txBody>
      </p:sp>
      <p:sp>
        <p:nvSpPr>
          <p:cNvPr id="12" name="文本框 4"/>
          <p:cNvSpPr txBox="1"/>
          <p:nvPr/>
        </p:nvSpPr>
        <p:spPr>
          <a:xfrm>
            <a:off x="246380" y="2260273"/>
            <a:ext cx="3900569" cy="450850"/>
          </a:xfrm>
          <a:prstGeom prst="rect">
            <a:avLst/>
          </a:prstGeom>
          <a:noFill/>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30000"/>
              </a:lnSpc>
            </a:pPr>
            <a:r>
              <a:rPr lang="zh-CN" altLang="en-US" b="1" dirty="0">
                <a:solidFill>
                  <a:srgbClr val="FF0000"/>
                </a:solidFill>
                <a:latin typeface="微软雅黑 Light" panose="020B0502040204020203" charset="-122"/>
                <a:ea typeface="微软雅黑 Light" panose="020B0502040204020203" charset="-122"/>
              </a:rPr>
              <a:t>应用方案：</a:t>
            </a:r>
            <a:r>
              <a:rPr lang="zh-CN" altLang="en-US" dirty="0">
                <a:solidFill>
                  <a:srgbClr val="FF0000"/>
                </a:solidFill>
                <a:latin typeface="微软雅黑 Light" panose="020B0502040204020203" charset="-122"/>
                <a:ea typeface="微软雅黑 Light" panose="020B0502040204020203" charset="-122"/>
              </a:rPr>
              <a:t>生成式人工智能实验室</a:t>
            </a:r>
            <a:endParaRPr lang="zh-CN" altLang="en-US" dirty="0">
              <a:solidFill>
                <a:srgbClr val="FF0000"/>
              </a:solidFill>
              <a:latin typeface="微软雅黑 Light" panose="020B0502040204020203" charset="-122"/>
              <a:ea typeface="微软雅黑 Light" panose="020B0502040204020203" charset="-122"/>
            </a:endParaRPr>
          </a:p>
        </p:txBody>
      </p:sp>
      <p:pic>
        <p:nvPicPr>
          <p:cNvPr id="35" name="图片 34" descr="未标题-1"/>
          <p:cNvPicPr>
            <a:picLocks noChangeAspect="1"/>
          </p:cNvPicPr>
          <p:nvPr/>
        </p:nvPicPr>
        <p:blipFill>
          <a:blip r:embed="rId1"/>
          <a:stretch>
            <a:fillRect/>
          </a:stretch>
        </p:blipFill>
        <p:spPr>
          <a:xfrm>
            <a:off x="6096000" y="4173207"/>
            <a:ext cx="5274000" cy="2961131"/>
          </a:xfrm>
          <a:prstGeom prst="rect">
            <a:avLst/>
          </a:prstGeom>
          <a:ln>
            <a:solidFill>
              <a:schemeClr val="bg2"/>
            </a:solidFill>
          </a:ln>
        </p:spPr>
      </p:pic>
      <p:pic>
        <p:nvPicPr>
          <p:cNvPr id="36" name="图片 35" descr="未标题-2"/>
          <p:cNvPicPr>
            <a:picLocks noChangeAspect="1"/>
          </p:cNvPicPr>
          <p:nvPr/>
        </p:nvPicPr>
        <p:blipFill>
          <a:blip r:embed="rId2"/>
          <a:stretch>
            <a:fillRect/>
          </a:stretch>
        </p:blipFill>
        <p:spPr>
          <a:xfrm>
            <a:off x="405872" y="4173208"/>
            <a:ext cx="5274000" cy="2961131"/>
          </a:xfrm>
          <a:prstGeom prst="rect">
            <a:avLst/>
          </a:prstGeom>
          <a:ln>
            <a:solidFill>
              <a:schemeClr val="bg2"/>
            </a:solidFill>
          </a:ln>
        </p:spPr>
      </p:pic>
      <p:grpSp>
        <p:nvGrpSpPr>
          <p:cNvPr id="40" name="组合 39"/>
          <p:cNvGrpSpPr/>
          <p:nvPr/>
        </p:nvGrpSpPr>
        <p:grpSpPr>
          <a:xfrm>
            <a:off x="246105" y="2873783"/>
            <a:ext cx="11742420" cy="1080000"/>
            <a:chOff x="246380" y="3735892"/>
            <a:chExt cx="11272485" cy="1080000"/>
          </a:xfrm>
        </p:grpSpPr>
        <p:sp>
          <p:nvSpPr>
            <p:cNvPr id="13" name="六边形 12"/>
            <p:cNvSpPr/>
            <p:nvPr/>
          </p:nvSpPr>
          <p:spPr>
            <a:xfrm>
              <a:off x="6677720" y="3826062"/>
              <a:ext cx="1043940" cy="900000"/>
            </a:xfrm>
            <a:prstGeom prst="hexagon">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altLang="zh-CN" sz="1400" b="1">
                  <a:solidFill>
                    <a:schemeClr val="tx1"/>
                  </a:solidFill>
                  <a:latin typeface="微软雅黑 Light" panose="020B0502040204020203" charset="-122"/>
                  <a:ea typeface="微软雅黑 Light" panose="020B0502040204020203" charset="-122"/>
                  <a:cs typeface="微软雅黑 Light" panose="020B0502040204020203" charset="-122"/>
                  <a:sym typeface="+mn-ea"/>
                </a:rPr>
                <a:t>API</a:t>
              </a:r>
              <a:r>
                <a:rPr lang="zh-CN" altLang="en-US" sz="1400" b="1">
                  <a:solidFill>
                    <a:schemeClr val="tx1"/>
                  </a:solidFill>
                  <a:latin typeface="微软雅黑 Light" panose="020B0502040204020203" charset="-122"/>
                  <a:ea typeface="微软雅黑 Light" panose="020B0502040204020203" charset="-122"/>
                  <a:cs typeface="微软雅黑 Light" panose="020B0502040204020203" charset="-122"/>
                  <a:sym typeface="+mn-ea"/>
                </a:rPr>
                <a:t>访问</a:t>
              </a:r>
              <a:endParaRPr lang="zh-CN" altLang="en-US" sz="1400" b="1">
                <a:solidFill>
                  <a:schemeClr val="tx1"/>
                </a:solidFill>
                <a:latin typeface="微软雅黑 Light" panose="020B0502040204020203" charset="-122"/>
                <a:ea typeface="微软雅黑 Light" panose="020B0502040204020203" charset="-122"/>
                <a:cs typeface="微软雅黑 Light" panose="020B0502040204020203" charset="-122"/>
                <a:sym typeface="+mn-ea"/>
              </a:endParaRPr>
            </a:p>
          </p:txBody>
        </p:sp>
        <p:sp>
          <p:nvSpPr>
            <p:cNvPr id="14" name="六边形 13"/>
            <p:cNvSpPr/>
            <p:nvPr/>
          </p:nvSpPr>
          <p:spPr>
            <a:xfrm>
              <a:off x="5480110" y="3826062"/>
              <a:ext cx="1043940" cy="900000"/>
            </a:xfrm>
            <a:prstGeom prst="hexagon">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a:solidFill>
                    <a:schemeClr val="tx1"/>
                  </a:solidFill>
                  <a:latin typeface="微软雅黑 Light" panose="020B0502040204020203" charset="-122"/>
                  <a:ea typeface="微软雅黑 Light" panose="020B0502040204020203" charset="-122"/>
                  <a:sym typeface="+mn-ea"/>
                </a:rPr>
                <a:t>交互式对话</a:t>
              </a:r>
              <a:endParaRPr lang="zh-CN" altLang="en-US" sz="1400" b="1">
                <a:solidFill>
                  <a:schemeClr val="tx1"/>
                </a:solidFill>
                <a:latin typeface="微软雅黑 Light" panose="020B0502040204020203" charset="-122"/>
                <a:ea typeface="微软雅黑 Light" panose="020B0502040204020203" charset="-122"/>
                <a:sym typeface="+mn-ea"/>
              </a:endParaRPr>
            </a:p>
          </p:txBody>
        </p:sp>
        <p:sp>
          <p:nvSpPr>
            <p:cNvPr id="16" name="六边形 15"/>
            <p:cNvSpPr/>
            <p:nvPr/>
          </p:nvSpPr>
          <p:spPr>
            <a:xfrm>
              <a:off x="4282500" y="3826062"/>
              <a:ext cx="1043940" cy="900000"/>
            </a:xfrm>
            <a:prstGeom prst="hexagon">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a:solidFill>
                    <a:schemeClr val="tx1"/>
                  </a:solidFill>
                  <a:latin typeface="微软雅黑 Light" panose="020B0502040204020203" charset="-122"/>
                  <a:ea typeface="微软雅黑 Light" panose="020B0502040204020203" charset="-122"/>
                </a:rPr>
                <a:t>大模型应用</a:t>
              </a:r>
              <a:endParaRPr lang="zh-CN" altLang="en-US" sz="1400" b="1">
                <a:solidFill>
                  <a:schemeClr val="tx1"/>
                </a:solidFill>
                <a:latin typeface="微软雅黑 Light" panose="020B0502040204020203" charset="-122"/>
                <a:ea typeface="微软雅黑 Light" panose="020B0502040204020203" charset="-122"/>
              </a:endParaRPr>
            </a:p>
          </p:txBody>
        </p:sp>
        <p:sp>
          <p:nvSpPr>
            <p:cNvPr id="17" name="六边形 16"/>
            <p:cNvSpPr/>
            <p:nvPr/>
          </p:nvSpPr>
          <p:spPr>
            <a:xfrm>
              <a:off x="7875330" y="3826062"/>
              <a:ext cx="1043940" cy="900000"/>
            </a:xfrm>
            <a:prstGeom prst="hexagon">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a:solidFill>
                    <a:schemeClr val="tx1"/>
                  </a:solidFill>
                  <a:latin typeface="微软雅黑 Light" panose="020B0502040204020203" charset="-122"/>
                  <a:ea typeface="微软雅黑 Light" panose="020B0502040204020203" charset="-122"/>
                </a:rPr>
                <a:t>应用分享</a:t>
              </a:r>
              <a:endParaRPr lang="zh-CN" altLang="en-US" sz="1400" b="1">
                <a:solidFill>
                  <a:schemeClr val="tx1"/>
                </a:solidFill>
                <a:latin typeface="微软雅黑 Light" panose="020B0502040204020203" charset="-122"/>
                <a:ea typeface="微软雅黑 Light" panose="020B0502040204020203" charset="-122"/>
              </a:endParaRPr>
            </a:p>
          </p:txBody>
        </p:sp>
        <p:sp>
          <p:nvSpPr>
            <p:cNvPr id="32" name="六边形 31"/>
            <p:cNvSpPr/>
            <p:nvPr/>
          </p:nvSpPr>
          <p:spPr>
            <a:xfrm flipH="1">
              <a:off x="689670" y="3838762"/>
              <a:ext cx="1043940" cy="900000"/>
            </a:xfrm>
            <a:prstGeom prst="hexagon">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a:solidFill>
                    <a:schemeClr val="tx1"/>
                  </a:solidFill>
                  <a:latin typeface="微软雅黑 Light" panose="020B0502040204020203" charset="-122"/>
                  <a:ea typeface="微软雅黑 Light" panose="020B0502040204020203" charset="-122"/>
                  <a:sym typeface="+mn-ea"/>
                </a:rPr>
                <a:t>知识库构建</a:t>
              </a:r>
              <a:endParaRPr lang="zh-CN" altLang="en-US" sz="1400" b="1">
                <a:solidFill>
                  <a:schemeClr val="tx1"/>
                </a:solidFill>
                <a:latin typeface="微软雅黑 Light" panose="020B0502040204020203" charset="-122"/>
                <a:ea typeface="微软雅黑 Light" panose="020B0502040204020203" charset="-122"/>
                <a:sym typeface="+mn-ea"/>
              </a:endParaRPr>
            </a:p>
          </p:txBody>
        </p:sp>
        <p:sp>
          <p:nvSpPr>
            <p:cNvPr id="33" name="六边形 32"/>
            <p:cNvSpPr/>
            <p:nvPr/>
          </p:nvSpPr>
          <p:spPr>
            <a:xfrm flipH="1">
              <a:off x="1887280" y="3826062"/>
              <a:ext cx="1043940" cy="900000"/>
            </a:xfrm>
            <a:prstGeom prst="hexagon">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a:solidFill>
                    <a:schemeClr val="tx1"/>
                  </a:solidFill>
                  <a:latin typeface="微软雅黑 Light" panose="020B0502040204020203" charset="-122"/>
                  <a:ea typeface="微软雅黑 Light" panose="020B0502040204020203" charset="-122"/>
                  <a:sym typeface="+mn-ea"/>
                </a:rPr>
                <a:t>页面配置</a:t>
              </a:r>
              <a:endParaRPr lang="zh-CN" altLang="en-US" sz="1400" b="1">
                <a:solidFill>
                  <a:schemeClr val="tx1"/>
                </a:solidFill>
                <a:latin typeface="微软雅黑 Light" panose="020B0502040204020203" charset="-122"/>
                <a:ea typeface="微软雅黑 Light" panose="020B0502040204020203" charset="-122"/>
                <a:sym typeface="+mn-ea"/>
              </a:endParaRPr>
            </a:p>
          </p:txBody>
        </p:sp>
        <p:sp>
          <p:nvSpPr>
            <p:cNvPr id="34" name="六边形 33"/>
            <p:cNvSpPr/>
            <p:nvPr/>
          </p:nvSpPr>
          <p:spPr>
            <a:xfrm flipH="1">
              <a:off x="3084890" y="3826062"/>
              <a:ext cx="1043940" cy="900000"/>
            </a:xfrm>
            <a:prstGeom prst="hexagon">
              <a:avLst/>
            </a:prstGeom>
            <a:solidFill>
              <a:schemeClr val="bg2"/>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zh-CN" altLang="en-US" sz="1400" b="1">
                  <a:solidFill>
                    <a:schemeClr val="tx1"/>
                  </a:solidFill>
                  <a:latin typeface="微软雅黑 Light" panose="020B0502040204020203" charset="-122"/>
                  <a:ea typeface="微软雅黑 Light" panose="020B0502040204020203" charset="-122"/>
                  <a:sym typeface="+mn-ea"/>
                </a:rPr>
                <a:t>可视化编排</a:t>
              </a:r>
              <a:endParaRPr lang="zh-CN" altLang="en-US" sz="1400" b="1">
                <a:solidFill>
                  <a:schemeClr val="tx1"/>
                </a:solidFill>
                <a:latin typeface="微软雅黑 Light" panose="020B0502040204020203" charset="-122"/>
                <a:ea typeface="微软雅黑 Light" panose="020B0502040204020203" charset="-122"/>
                <a:sym typeface="+mn-ea"/>
              </a:endParaRPr>
            </a:p>
          </p:txBody>
        </p:sp>
        <p:pic>
          <p:nvPicPr>
            <p:cNvPr id="37" name="图片 36" descr="5"/>
            <p:cNvPicPr>
              <a:picLocks noChangeAspect="1"/>
            </p:cNvPicPr>
            <p:nvPr/>
          </p:nvPicPr>
          <p:blipFill>
            <a:blip r:embed="rId3"/>
            <a:stretch>
              <a:fillRect/>
            </a:stretch>
          </p:blipFill>
          <p:spPr>
            <a:xfrm>
              <a:off x="9596720" y="3735892"/>
              <a:ext cx="1922145" cy="1080000"/>
            </a:xfrm>
            <a:prstGeom prst="rect">
              <a:avLst/>
            </a:prstGeom>
          </p:spPr>
        </p:pic>
        <p:sp>
          <p:nvSpPr>
            <p:cNvPr id="38" name="文本框 2"/>
            <p:cNvSpPr txBox="1"/>
            <p:nvPr/>
          </p:nvSpPr>
          <p:spPr>
            <a:xfrm>
              <a:off x="246380" y="3796684"/>
              <a:ext cx="386715" cy="954107"/>
            </a:xfrm>
            <a:prstGeom prst="rect">
              <a:avLst/>
            </a:prstGeom>
            <a:noFill/>
          </p:spPr>
          <p:txBody>
            <a:bodyPr wrap="square" rtlCol="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a:latin typeface="微软雅黑 Light" panose="020B0502040204020203" charset="-122"/>
                  <a:ea typeface="微软雅黑 Light" panose="020B0502040204020203" charset="-122"/>
                </a:rPr>
                <a:t>平台特色</a:t>
              </a:r>
              <a:endParaRPr lang="zh-CN" altLang="en-US" sz="1400">
                <a:latin typeface="微软雅黑 Light" panose="020B0502040204020203" charset="-122"/>
                <a:ea typeface="微软雅黑 Light" panose="020B0502040204020203" charset="-122"/>
              </a:endParaRPr>
            </a:p>
          </p:txBody>
        </p:sp>
        <p:sp>
          <p:nvSpPr>
            <p:cNvPr id="39" name="文本框 3"/>
            <p:cNvSpPr txBox="1"/>
            <p:nvPr/>
          </p:nvSpPr>
          <p:spPr>
            <a:xfrm>
              <a:off x="9100820" y="3800494"/>
              <a:ext cx="386715" cy="954107"/>
            </a:xfrm>
            <a:prstGeom prst="rect">
              <a:avLst/>
            </a:prstGeom>
            <a:noFill/>
          </p:spPr>
          <p:txBody>
            <a:bodyPr wrap="square" rtlCol="0" anchor="ctr"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en-US" sz="1400">
                  <a:latin typeface="微软雅黑 Light" panose="020B0502040204020203" charset="-122"/>
                  <a:ea typeface="微软雅黑 Light" panose="020B0502040204020203" charset="-122"/>
                </a:rPr>
                <a:t>服务课程</a:t>
              </a:r>
              <a:endParaRPr lang="zh-CN" altLang="en-US" sz="1400">
                <a:latin typeface="微软雅黑 Light" panose="020B0502040204020203" charset="-122"/>
                <a:ea typeface="微软雅黑 Light" panose="020B0502040204020203" charset="-122"/>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sz="2800">
                <a:latin typeface="微软雅黑" panose="020B0503020204020204" pitchFamily="34" charset="-122"/>
                <a:ea typeface="微软雅黑" panose="020B0503020204020204" pitchFamily="34" charset="-122"/>
              </a:rPr>
              <a:t>大模型应用开发实训</a:t>
            </a:r>
            <a:r>
              <a:rPr lang="zh-CN" altLang="en-US" sz="2800">
                <a:latin typeface="微软雅黑" panose="020B0503020204020204" pitchFamily="34" charset="-122"/>
                <a:ea typeface="微软雅黑" panose="020B0503020204020204" pitchFamily="34" charset="-122"/>
              </a:rPr>
              <a:t>环境</a:t>
            </a:r>
            <a:endParaRPr lang="zh-CN" altLang="en-US" sz="2800">
              <a:latin typeface="微软雅黑" panose="020B0503020204020204" pitchFamily="34" charset="-122"/>
              <a:ea typeface="微软雅黑" panose="020B0503020204020204" pitchFamily="34" charset="-122"/>
            </a:endParaRPr>
          </a:p>
        </p:txBody>
      </p:sp>
      <p:sp>
        <p:nvSpPr>
          <p:cNvPr id="4" name="文本框 3"/>
          <p:cNvSpPr txBox="1"/>
          <p:nvPr/>
        </p:nvSpPr>
        <p:spPr>
          <a:xfrm>
            <a:off x="302895" y="1273175"/>
            <a:ext cx="11284585" cy="1060450"/>
          </a:xfrm>
          <a:prstGeom prst="rect">
            <a:avLst/>
          </a:prstGeom>
          <a:noFill/>
        </p:spPr>
        <p:txBody>
          <a:bodyPr wrap="square" rtlCol="0" anchor="t">
            <a:spAutoFit/>
          </a:bodyPr>
          <a:p>
            <a:pPr>
              <a:lnSpc>
                <a:spcPct val="150000"/>
              </a:lnSpc>
            </a:pPr>
            <a:r>
              <a:rPr lang="zh-CN" altLang="zh-CN" sz="1400" dirty="0">
                <a:solidFill>
                  <a:schemeClr val="tx1"/>
                </a:solidFill>
                <a:latin typeface="微软雅黑" panose="020B0503020204020204" pitchFamily="34" charset="-122"/>
                <a:ea typeface="微软雅黑" panose="020B0503020204020204" pitchFamily="34" charset="-122"/>
                <a:sym typeface="+mn-ea"/>
              </a:rPr>
              <a:t>通过将算力资源虚拟化，提供</a:t>
            </a:r>
            <a:r>
              <a:rPr lang="en-US" altLang="zh-CN" sz="1400" dirty="0">
                <a:solidFill>
                  <a:schemeClr val="tx1"/>
                </a:solidFill>
                <a:latin typeface="微软雅黑" panose="020B0503020204020204" pitchFamily="34" charset="-122"/>
                <a:ea typeface="微软雅黑" panose="020B0503020204020204" pitchFamily="34" charset="-122"/>
                <a:sym typeface="+mn-ea"/>
              </a:rPr>
              <a:t>AI</a:t>
            </a:r>
            <a:r>
              <a:rPr lang="zh-CN" altLang="en-US" sz="1400" dirty="0">
                <a:solidFill>
                  <a:schemeClr val="tx1"/>
                </a:solidFill>
                <a:latin typeface="微软雅黑" panose="020B0503020204020204" pitchFamily="34" charset="-122"/>
                <a:ea typeface="微软雅黑" panose="020B0503020204020204" pitchFamily="34" charset="-122"/>
                <a:sym typeface="+mn-ea"/>
              </a:rPr>
              <a:t>算法的交互式训练，定时训练、监控维护等功能。支持市场主流的</a:t>
            </a:r>
            <a:r>
              <a:rPr lang="en-US" altLang="zh-CN" sz="1400" dirty="0">
                <a:solidFill>
                  <a:schemeClr val="tx1"/>
                </a:solidFill>
                <a:latin typeface="微软雅黑" panose="020B0503020204020204" pitchFamily="34" charset="-122"/>
                <a:ea typeface="微软雅黑" panose="020B0503020204020204" pitchFamily="34" charset="-122"/>
                <a:sym typeface="+mn-ea"/>
              </a:rPr>
              <a:t>AI</a:t>
            </a:r>
            <a:r>
              <a:rPr lang="zh-CN" altLang="en-US" sz="1400" dirty="0">
                <a:solidFill>
                  <a:schemeClr val="tx1"/>
                </a:solidFill>
                <a:latin typeface="微软雅黑" panose="020B0503020204020204" pitchFamily="34" charset="-122"/>
                <a:ea typeface="微软雅黑" panose="020B0503020204020204" pitchFamily="34" charset="-122"/>
                <a:sym typeface="+mn-ea"/>
              </a:rPr>
              <a:t>算法开发框架，包括</a:t>
            </a:r>
            <a:r>
              <a:rPr lang="en-US" altLang="zh-CN" sz="1400" dirty="0">
                <a:solidFill>
                  <a:schemeClr val="tx1"/>
                </a:solidFill>
                <a:latin typeface="微软雅黑" panose="020B0503020204020204" pitchFamily="34" charset="-122"/>
                <a:ea typeface="微软雅黑" panose="020B0503020204020204" pitchFamily="34" charset="-122"/>
                <a:sym typeface="+mn-ea"/>
              </a:rPr>
              <a:t>TensorFlow</a:t>
            </a:r>
            <a:r>
              <a:rPr lang="zh-CN" altLang="en-US" sz="1400" dirty="0">
                <a:solidFill>
                  <a:schemeClr val="tx1"/>
                </a:solidFill>
                <a:latin typeface="微软雅黑" panose="020B0503020204020204" pitchFamily="34" charset="-122"/>
                <a:ea typeface="微软雅黑" panose="020B0503020204020204" pitchFamily="34" charset="-122"/>
                <a:sym typeface="+mn-ea"/>
              </a:rPr>
              <a:t>、</a:t>
            </a:r>
            <a:r>
              <a:rPr lang="en-US" altLang="zh-CN" sz="1400" dirty="0">
                <a:solidFill>
                  <a:schemeClr val="tx1"/>
                </a:solidFill>
                <a:latin typeface="微软雅黑" panose="020B0503020204020204" pitchFamily="34" charset="-122"/>
                <a:ea typeface="微软雅黑" panose="020B0503020204020204" pitchFamily="34" charset="-122"/>
                <a:sym typeface="+mn-ea"/>
              </a:rPr>
              <a:t>PyTorch</a:t>
            </a:r>
            <a:r>
              <a:rPr lang="zh-CN" altLang="en-US" sz="1400" dirty="0">
                <a:solidFill>
                  <a:schemeClr val="tx1"/>
                </a:solidFill>
                <a:latin typeface="微软雅黑" panose="020B0503020204020204" pitchFamily="34" charset="-122"/>
                <a:ea typeface="微软雅黑" panose="020B0503020204020204" pitchFamily="34" charset="-122"/>
                <a:sym typeface="+mn-ea"/>
              </a:rPr>
              <a:t>、</a:t>
            </a:r>
            <a:r>
              <a:rPr lang="en-US" altLang="zh-CN" sz="1400" dirty="0">
                <a:solidFill>
                  <a:schemeClr val="tx1"/>
                </a:solidFill>
                <a:latin typeface="微软雅黑" panose="020B0503020204020204" pitchFamily="34" charset="-122"/>
                <a:ea typeface="微软雅黑" panose="020B0503020204020204" pitchFamily="34" charset="-122"/>
                <a:sym typeface="+mn-ea"/>
              </a:rPr>
              <a:t>PaddlePaddle</a:t>
            </a:r>
            <a:r>
              <a:rPr lang="zh-CN" altLang="en-US" sz="1400" dirty="0">
                <a:solidFill>
                  <a:schemeClr val="tx1"/>
                </a:solidFill>
                <a:latin typeface="微软雅黑" panose="020B0503020204020204" pitchFamily="34" charset="-122"/>
                <a:ea typeface="微软雅黑" panose="020B0503020204020204" pitchFamily="34" charset="-122"/>
                <a:sym typeface="+mn-ea"/>
              </a:rPr>
              <a:t>、</a:t>
            </a:r>
            <a:r>
              <a:rPr lang="en-US" altLang="zh-CN" sz="1400" dirty="0">
                <a:solidFill>
                  <a:schemeClr val="tx1"/>
                </a:solidFill>
                <a:latin typeface="微软雅黑" panose="020B0503020204020204" pitchFamily="34" charset="-122"/>
                <a:ea typeface="微软雅黑" panose="020B0503020204020204" pitchFamily="34" charset="-122"/>
                <a:sym typeface="+mn-ea"/>
              </a:rPr>
              <a:t>MindSpore</a:t>
            </a:r>
            <a:r>
              <a:rPr lang="zh-CN" altLang="en-US" sz="1400" dirty="0">
                <a:solidFill>
                  <a:schemeClr val="tx1"/>
                </a:solidFill>
                <a:latin typeface="微软雅黑" panose="020B0503020204020204" pitchFamily="34" charset="-122"/>
                <a:ea typeface="微软雅黑" panose="020B0503020204020204" pitchFamily="34" charset="-122"/>
                <a:sym typeface="+mn-ea"/>
              </a:rPr>
              <a:t>、</a:t>
            </a:r>
            <a:r>
              <a:rPr lang="en-US" altLang="zh-CN" sz="1400" dirty="0">
                <a:solidFill>
                  <a:schemeClr val="tx1"/>
                </a:solidFill>
                <a:latin typeface="微软雅黑" panose="020B0503020204020204" pitchFamily="34" charset="-122"/>
                <a:ea typeface="微软雅黑" panose="020B0503020204020204" pitchFamily="34" charset="-122"/>
                <a:sym typeface="+mn-ea"/>
              </a:rPr>
              <a:t>Scikit-Learn</a:t>
            </a:r>
            <a:r>
              <a:rPr lang="zh-CN" altLang="en-US" sz="1400" dirty="0">
                <a:solidFill>
                  <a:schemeClr val="tx1"/>
                </a:solidFill>
                <a:latin typeface="微软雅黑" panose="020B0503020204020204" pitchFamily="34" charset="-122"/>
                <a:ea typeface="微软雅黑" panose="020B0503020204020204" pitchFamily="34" charset="-122"/>
                <a:sym typeface="+mn-ea"/>
              </a:rPr>
              <a:t>、</a:t>
            </a:r>
            <a:r>
              <a:rPr lang="en-US" altLang="zh-CN" sz="1400" dirty="0">
                <a:solidFill>
                  <a:schemeClr val="tx1"/>
                </a:solidFill>
                <a:latin typeface="微软雅黑" panose="020B0503020204020204" pitchFamily="34" charset="-122"/>
                <a:ea typeface="微软雅黑" panose="020B0503020204020204" pitchFamily="34" charset="-122"/>
                <a:sym typeface="+mn-ea"/>
              </a:rPr>
              <a:t>OpenCV</a:t>
            </a:r>
            <a:r>
              <a:rPr lang="zh-CN" altLang="en-US" sz="1400" dirty="0">
                <a:solidFill>
                  <a:schemeClr val="tx1"/>
                </a:solidFill>
                <a:latin typeface="微软雅黑" panose="020B0503020204020204" pitchFamily="34" charset="-122"/>
                <a:ea typeface="微软雅黑" panose="020B0503020204020204" pitchFamily="34" charset="-122"/>
                <a:sym typeface="+mn-ea"/>
              </a:rPr>
              <a:t>、</a:t>
            </a:r>
            <a:r>
              <a:rPr lang="en-US" altLang="zh-CN" sz="1400" dirty="0">
                <a:solidFill>
                  <a:schemeClr val="tx1"/>
                </a:solidFill>
                <a:latin typeface="微软雅黑" panose="020B0503020204020204" pitchFamily="34" charset="-122"/>
                <a:ea typeface="微软雅黑" panose="020B0503020204020204" pitchFamily="34" charset="-122"/>
                <a:sym typeface="+mn-ea"/>
              </a:rPr>
              <a:t>Hanlp</a:t>
            </a:r>
            <a:r>
              <a:rPr lang="zh-CN" altLang="en-US" sz="1400" dirty="0">
                <a:solidFill>
                  <a:schemeClr val="tx1"/>
                </a:solidFill>
                <a:latin typeface="微软雅黑" panose="020B0503020204020204" pitchFamily="34" charset="-122"/>
                <a:ea typeface="微软雅黑" panose="020B0503020204020204" pitchFamily="34" charset="-122"/>
                <a:sym typeface="+mn-ea"/>
              </a:rPr>
              <a:t>、</a:t>
            </a:r>
            <a:r>
              <a:rPr lang="en-US" altLang="zh-CN" sz="1400" dirty="0">
                <a:solidFill>
                  <a:schemeClr val="tx1"/>
                </a:solidFill>
                <a:latin typeface="微软雅黑" panose="020B0503020204020204" pitchFamily="34" charset="-122"/>
                <a:ea typeface="微软雅黑" panose="020B0503020204020204" pitchFamily="34" charset="-122"/>
                <a:sym typeface="+mn-ea"/>
              </a:rPr>
              <a:t>NLTK</a:t>
            </a:r>
            <a:r>
              <a:rPr lang="zh-CN" altLang="en-US" sz="1400" dirty="0">
                <a:solidFill>
                  <a:schemeClr val="tx1"/>
                </a:solidFill>
                <a:latin typeface="微软雅黑" panose="020B0503020204020204" pitchFamily="34" charset="-122"/>
                <a:ea typeface="微软雅黑" panose="020B0503020204020204" pitchFamily="34" charset="-122"/>
                <a:sym typeface="+mn-ea"/>
              </a:rPr>
              <a:t>等。适配国内外</a:t>
            </a:r>
            <a:r>
              <a:rPr lang="en-US" altLang="zh-CN" sz="1400" dirty="0">
                <a:solidFill>
                  <a:schemeClr val="tx1"/>
                </a:solidFill>
                <a:latin typeface="微软雅黑" panose="020B0503020204020204" pitchFamily="34" charset="-122"/>
                <a:ea typeface="微软雅黑" panose="020B0503020204020204" pitchFamily="34" charset="-122"/>
                <a:sym typeface="+mn-ea"/>
              </a:rPr>
              <a:t>GPU</a:t>
            </a:r>
            <a:r>
              <a:rPr lang="zh-CN" altLang="en-US" sz="1400" dirty="0">
                <a:solidFill>
                  <a:schemeClr val="tx1"/>
                </a:solidFill>
                <a:latin typeface="微软雅黑" panose="020B0503020204020204" pitchFamily="34" charset="-122"/>
                <a:ea typeface="微软雅黑" panose="020B0503020204020204" pitchFamily="34" charset="-122"/>
                <a:sym typeface="+mn-ea"/>
              </a:rPr>
              <a:t>算力卡。可用于</a:t>
            </a:r>
            <a:r>
              <a:rPr lang="en-US" altLang="zh-CN" sz="1400" dirty="0">
                <a:solidFill>
                  <a:schemeClr val="tx1"/>
                </a:solidFill>
                <a:latin typeface="微软雅黑" panose="020B0503020204020204" pitchFamily="34" charset="-122"/>
                <a:ea typeface="微软雅黑" panose="020B0503020204020204" pitchFamily="34" charset="-122"/>
                <a:sym typeface="+mn-ea"/>
              </a:rPr>
              <a:t>AI</a:t>
            </a:r>
            <a:r>
              <a:rPr lang="zh-CN" altLang="en-US" sz="1400" dirty="0">
                <a:solidFill>
                  <a:schemeClr val="tx1"/>
                </a:solidFill>
                <a:latin typeface="微软雅黑" panose="020B0503020204020204" pitchFamily="34" charset="-122"/>
                <a:ea typeface="微软雅黑" panose="020B0503020204020204" pitchFamily="34" charset="-122"/>
                <a:sym typeface="+mn-ea"/>
              </a:rPr>
              <a:t>算法实训、</a:t>
            </a:r>
            <a:r>
              <a:rPr lang="en-US" altLang="zh-CN" sz="1400" dirty="0">
                <a:solidFill>
                  <a:schemeClr val="tx1"/>
                </a:solidFill>
                <a:latin typeface="微软雅黑" panose="020B0503020204020204" pitchFamily="34" charset="-122"/>
                <a:ea typeface="微软雅黑" panose="020B0503020204020204" pitchFamily="34" charset="-122"/>
                <a:sym typeface="+mn-ea"/>
              </a:rPr>
              <a:t>AI</a:t>
            </a:r>
            <a:r>
              <a:rPr lang="zh-CN" altLang="en-US" sz="1400" dirty="0">
                <a:solidFill>
                  <a:schemeClr val="tx1"/>
                </a:solidFill>
                <a:latin typeface="微软雅黑" panose="020B0503020204020204" pitchFamily="34" charset="-122"/>
                <a:ea typeface="微软雅黑" panose="020B0503020204020204" pitchFamily="34" charset="-122"/>
                <a:sym typeface="+mn-ea"/>
              </a:rPr>
              <a:t>算法科研、大模型应用开发等场景。</a:t>
            </a:r>
            <a:endParaRPr lang="zh-CN" altLang="en-US" sz="1400" dirty="0">
              <a:solidFill>
                <a:schemeClr val="tx1"/>
              </a:solidFill>
              <a:latin typeface="微软雅黑" panose="020B0503020204020204" pitchFamily="34" charset="-122"/>
              <a:ea typeface="微软雅黑" panose="020B0503020204020204" pitchFamily="34" charset="-122"/>
              <a:sym typeface="+mn-ea"/>
            </a:endParaRPr>
          </a:p>
        </p:txBody>
      </p:sp>
      <p:grpSp>
        <p:nvGrpSpPr>
          <p:cNvPr id="21" name="组合 20"/>
          <p:cNvGrpSpPr/>
          <p:nvPr/>
        </p:nvGrpSpPr>
        <p:grpSpPr>
          <a:xfrm rot="0">
            <a:off x="2964815" y="2548890"/>
            <a:ext cx="6199505" cy="4269105"/>
            <a:chOff x="3545" y="3007"/>
            <a:chExt cx="11416" cy="7792"/>
          </a:xfrm>
        </p:grpSpPr>
        <p:pic>
          <p:nvPicPr>
            <p:cNvPr id="6" name="https://img8.file.cache.docer.com/storage/1596792177962385000/a2174ff5bed87db33225d0ab6a67e409.png" descr="&amp;pky4489322967_sjzg_&amp;39&amp;src_toppic_inpsrchzd1&amp;"/>
            <p:cNvPicPr>
              <a:picLocks noChangeAspect="1"/>
            </p:cNvPicPr>
            <p:nvPr>
              <p:custDataLst>
                <p:tags r:id="rId1"/>
              </p:custDataLst>
            </p:nvPr>
          </p:nvPicPr>
          <p:blipFill>
            <a:blip r:embed="rId2"/>
            <a:srcRect l="12907" t="19972" r="9343" b="15796"/>
            <a:stretch>
              <a:fillRect/>
            </a:stretch>
          </p:blipFill>
          <p:spPr>
            <a:xfrm>
              <a:off x="3545" y="3007"/>
              <a:ext cx="11416" cy="7793"/>
            </a:xfrm>
            <a:prstGeom prst="rect">
              <a:avLst/>
            </a:prstGeom>
          </p:spPr>
        </p:pic>
        <p:pic>
          <p:nvPicPr>
            <p:cNvPr id="3" name="图片 2" descr="2f20ef53b5eb701351bd5fdf863a9bc"/>
            <p:cNvPicPr>
              <a:picLocks noChangeAspect="1"/>
            </p:cNvPicPr>
            <p:nvPr/>
          </p:nvPicPr>
          <p:blipFill>
            <a:blip r:embed="rId3"/>
            <a:stretch>
              <a:fillRect/>
            </a:stretch>
          </p:blipFill>
          <p:spPr>
            <a:xfrm>
              <a:off x="3843" y="3298"/>
              <a:ext cx="10756" cy="5356"/>
            </a:xfrm>
            <a:prstGeom prst="rect">
              <a:avLst/>
            </a:prstGeom>
          </p:spPr>
        </p:pic>
      </p:grpSp>
      <p:sp>
        <p:nvSpPr>
          <p:cNvPr id="12" name="矩形 11"/>
          <p:cNvSpPr/>
          <p:nvPr>
            <p:custDataLst>
              <p:tags r:id="rId4"/>
            </p:custDataLst>
          </p:nvPr>
        </p:nvSpPr>
        <p:spPr>
          <a:xfrm>
            <a:off x="9794875" y="2795905"/>
            <a:ext cx="1593850" cy="727710"/>
          </a:xfrm>
          <a:prstGeom prst="rect">
            <a:avLst/>
          </a:prstGeom>
          <a:solidFill>
            <a:srgbClr val="56529D"/>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sz="1600"/>
              <a:t>ChatGLM2</a:t>
            </a:r>
            <a:endParaRPr lang="en-US" sz="1600"/>
          </a:p>
          <a:p>
            <a:pPr algn="ctr"/>
            <a:r>
              <a:rPr lang="en-US" sz="1600"/>
              <a:t>6b</a:t>
            </a:r>
            <a:endParaRPr lang="en-US" sz="1600"/>
          </a:p>
        </p:txBody>
      </p:sp>
      <p:sp>
        <p:nvSpPr>
          <p:cNvPr id="14" name="矩形 13"/>
          <p:cNvSpPr/>
          <p:nvPr>
            <p:custDataLst>
              <p:tags r:id="rId5"/>
            </p:custDataLst>
          </p:nvPr>
        </p:nvSpPr>
        <p:spPr>
          <a:xfrm>
            <a:off x="9794875" y="3882390"/>
            <a:ext cx="1593850" cy="727710"/>
          </a:xfrm>
          <a:prstGeom prst="rect">
            <a:avLst/>
          </a:prstGeom>
          <a:solidFill>
            <a:srgbClr val="56529D"/>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600">
                <a:sym typeface="+mn-ea"/>
              </a:rPr>
              <a:t>Baichuan</a:t>
            </a:r>
            <a:endParaRPr lang="en-US" altLang="zh-CN" sz="1600">
              <a:sym typeface="+mn-ea"/>
            </a:endParaRPr>
          </a:p>
          <a:p>
            <a:pPr algn="ctr"/>
            <a:r>
              <a:rPr lang="en-US" altLang="zh-CN" sz="1600">
                <a:sym typeface="+mn-ea"/>
              </a:rPr>
              <a:t>7b&amp;</a:t>
            </a:r>
            <a:r>
              <a:rPr lang="en-US" altLang="zh-CN" sz="1600">
                <a:sym typeface="+mn-ea"/>
              </a:rPr>
              <a:t>13b</a:t>
            </a:r>
            <a:endParaRPr lang="en-US" altLang="zh-CN" sz="1600">
              <a:sym typeface="+mn-ea"/>
            </a:endParaRPr>
          </a:p>
        </p:txBody>
      </p:sp>
      <p:sp>
        <p:nvSpPr>
          <p:cNvPr id="15" name="矩形 14"/>
          <p:cNvSpPr/>
          <p:nvPr>
            <p:custDataLst>
              <p:tags r:id="rId6"/>
            </p:custDataLst>
          </p:nvPr>
        </p:nvSpPr>
        <p:spPr>
          <a:xfrm>
            <a:off x="9794875" y="4923155"/>
            <a:ext cx="1593850" cy="727710"/>
          </a:xfrm>
          <a:prstGeom prst="rect">
            <a:avLst/>
          </a:prstGeom>
          <a:solidFill>
            <a:srgbClr val="56529D"/>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600"/>
              <a:t>RWKV </a:t>
            </a:r>
            <a:endParaRPr lang="en-US" altLang="zh-CN" sz="1600"/>
          </a:p>
        </p:txBody>
      </p:sp>
      <p:sp>
        <p:nvSpPr>
          <p:cNvPr id="16" name="矩形 15"/>
          <p:cNvSpPr/>
          <p:nvPr>
            <p:custDataLst>
              <p:tags r:id="rId7"/>
            </p:custDataLst>
          </p:nvPr>
        </p:nvSpPr>
        <p:spPr>
          <a:xfrm>
            <a:off x="9794875" y="5979160"/>
            <a:ext cx="1593850" cy="727710"/>
          </a:xfrm>
          <a:prstGeom prst="rect">
            <a:avLst/>
          </a:prstGeom>
          <a:solidFill>
            <a:srgbClr val="56529D"/>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600"/>
              <a:t>vicuna</a:t>
            </a:r>
            <a:endParaRPr lang="en-US" altLang="zh-CN" sz="1600"/>
          </a:p>
          <a:p>
            <a:pPr algn="ctr"/>
            <a:r>
              <a:rPr lang="en-US" altLang="zh-CN" sz="1600"/>
              <a:t>7b&amp;</a:t>
            </a:r>
            <a:r>
              <a:rPr lang="en-US" altLang="zh-CN" sz="1600"/>
              <a:t>13b</a:t>
            </a:r>
            <a:endParaRPr lang="en-US" altLang="zh-CN" sz="1600"/>
          </a:p>
        </p:txBody>
      </p:sp>
      <p:sp>
        <p:nvSpPr>
          <p:cNvPr id="17" name="矩形 16"/>
          <p:cNvSpPr/>
          <p:nvPr>
            <p:custDataLst>
              <p:tags r:id="rId8"/>
            </p:custDataLst>
          </p:nvPr>
        </p:nvSpPr>
        <p:spPr>
          <a:xfrm>
            <a:off x="628015" y="2799080"/>
            <a:ext cx="1593850" cy="727710"/>
          </a:xfrm>
          <a:prstGeom prst="rect">
            <a:avLst/>
          </a:prstGeom>
          <a:solidFill>
            <a:srgbClr val="56529D"/>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a:t>天数智芯</a:t>
            </a:r>
            <a:r>
              <a:rPr lang="en-US" altLang="zh-CN" sz="1600"/>
              <a:t>GPU</a:t>
            </a:r>
            <a:endParaRPr lang="en-US" altLang="zh-CN" sz="1600"/>
          </a:p>
        </p:txBody>
      </p:sp>
      <p:sp>
        <p:nvSpPr>
          <p:cNvPr id="18" name="矩形 17"/>
          <p:cNvSpPr/>
          <p:nvPr>
            <p:custDataLst>
              <p:tags r:id="rId9"/>
            </p:custDataLst>
          </p:nvPr>
        </p:nvSpPr>
        <p:spPr>
          <a:xfrm>
            <a:off x="628015" y="3885565"/>
            <a:ext cx="1593850" cy="727710"/>
          </a:xfrm>
          <a:prstGeom prst="rect">
            <a:avLst/>
          </a:prstGeom>
          <a:solidFill>
            <a:srgbClr val="56529D"/>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a:t>昆仑芯</a:t>
            </a:r>
            <a:r>
              <a:rPr lang="en-US" altLang="zh-CN" sz="1600"/>
              <a:t>XPU</a:t>
            </a:r>
            <a:endParaRPr lang="en-US" altLang="zh-CN" sz="1600"/>
          </a:p>
        </p:txBody>
      </p:sp>
      <p:sp>
        <p:nvSpPr>
          <p:cNvPr id="19" name="矩形 18"/>
          <p:cNvSpPr/>
          <p:nvPr>
            <p:custDataLst>
              <p:tags r:id="rId10"/>
            </p:custDataLst>
          </p:nvPr>
        </p:nvSpPr>
        <p:spPr>
          <a:xfrm>
            <a:off x="628015" y="4926330"/>
            <a:ext cx="1593850" cy="727710"/>
          </a:xfrm>
          <a:prstGeom prst="rect">
            <a:avLst/>
          </a:prstGeom>
          <a:solidFill>
            <a:srgbClr val="56529D"/>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sz="1600"/>
              <a:t>NVIDIA A100</a:t>
            </a:r>
            <a:endParaRPr lang="en-US" altLang="zh-CN" sz="1600"/>
          </a:p>
        </p:txBody>
      </p:sp>
      <p:sp>
        <p:nvSpPr>
          <p:cNvPr id="20" name="矩形 19"/>
          <p:cNvSpPr/>
          <p:nvPr>
            <p:custDataLst>
              <p:tags r:id="rId11"/>
            </p:custDataLst>
          </p:nvPr>
        </p:nvSpPr>
        <p:spPr>
          <a:xfrm>
            <a:off x="628015" y="5982335"/>
            <a:ext cx="1593850" cy="727710"/>
          </a:xfrm>
          <a:prstGeom prst="rect">
            <a:avLst/>
          </a:prstGeom>
          <a:solidFill>
            <a:srgbClr val="56529D"/>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sz="1600"/>
              <a:t>昇腾</a:t>
            </a:r>
            <a:r>
              <a:rPr lang="en-US" altLang="zh-CN" sz="1600"/>
              <a:t>910</a:t>
            </a:r>
            <a:endParaRPr lang="en-US" altLang="zh-CN" sz="1600"/>
          </a:p>
        </p:txBody>
      </p:sp>
    </p:spTree>
    <p:custDataLst>
      <p:tags r:id="rId12"/>
    </p:custData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483" name="Rectangle 2"/>
          <p:cNvSpPr>
            <a:spLocks noChangeArrowheads="1"/>
          </p:cNvSpPr>
          <p:nvPr/>
        </p:nvSpPr>
        <p:spPr bwMode="gray">
          <a:xfrm>
            <a:off x="1524003" y="-318796"/>
            <a:ext cx="184731" cy="238848"/>
          </a:xfrm>
          <a:prstGeom prst="rect">
            <a:avLst/>
          </a:prstGeom>
          <a:noFill/>
          <a:ln>
            <a:noFill/>
          </a:ln>
          <a:effectLst>
            <a:outerShdw dist="107763" dir="2700000" algn="ctr" rotWithShape="0">
              <a:srgbClr val="B2B2B2">
                <a:alpha val="5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nchor="ctr">
            <a:spAutoFit/>
          </a:bodyPr>
          <a:lstStyle>
            <a:lvl1pPr eaLnBrk="0" hangingPunct="0">
              <a:defRPr sz="900">
                <a:solidFill>
                  <a:srgbClr val="000000"/>
                </a:solidFill>
                <a:latin typeface="Arial" panose="020B0604020202020204" pitchFamily="34" charset="0"/>
                <a:ea typeface="宋体" panose="02010600030101010101" pitchFamily="2" charset="-122"/>
              </a:defRPr>
            </a:lvl1pPr>
            <a:lvl2pPr marL="742950" indent="-285750" eaLnBrk="0" hangingPunct="0">
              <a:defRPr sz="900">
                <a:solidFill>
                  <a:srgbClr val="000000"/>
                </a:solidFill>
                <a:latin typeface="Arial" panose="020B0604020202020204" pitchFamily="34" charset="0"/>
                <a:ea typeface="宋体" panose="02010600030101010101" pitchFamily="2" charset="-122"/>
              </a:defRPr>
            </a:lvl2pPr>
            <a:lvl3pPr marL="1143000" indent="-228600" eaLnBrk="0" hangingPunct="0">
              <a:defRPr sz="900">
                <a:solidFill>
                  <a:srgbClr val="000000"/>
                </a:solidFill>
                <a:latin typeface="Arial" panose="020B0604020202020204" pitchFamily="34" charset="0"/>
                <a:ea typeface="宋体" panose="02010600030101010101" pitchFamily="2" charset="-122"/>
              </a:defRPr>
            </a:lvl3pPr>
            <a:lvl4pPr marL="1600200" indent="-228600" eaLnBrk="0" hangingPunct="0">
              <a:defRPr sz="900">
                <a:solidFill>
                  <a:srgbClr val="000000"/>
                </a:solidFill>
                <a:latin typeface="Arial" panose="020B0604020202020204" pitchFamily="34" charset="0"/>
                <a:ea typeface="宋体" panose="02010600030101010101" pitchFamily="2" charset="-122"/>
              </a:defRPr>
            </a:lvl4pPr>
            <a:lvl5pPr marL="2057400" indent="-228600" eaLnBrk="0" hangingPunct="0">
              <a:defRPr sz="900">
                <a:solidFill>
                  <a:srgbClr val="000000"/>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sz="900">
                <a:solidFill>
                  <a:srgbClr val="000000"/>
                </a:solidFill>
                <a:latin typeface="Arial" panose="020B0604020202020204" pitchFamily="34" charset="0"/>
                <a:ea typeface="宋体" panose="02010600030101010101" pitchFamily="2" charset="-122"/>
              </a:defRPr>
            </a:lvl9pPr>
          </a:lstStyle>
          <a:p>
            <a:pPr eaLnBrk="1" hangingPunct="1"/>
            <a:endParaRPr lang="zh-CN" altLang="en-US" sz="950"/>
          </a:p>
        </p:txBody>
      </p:sp>
      <p:sp>
        <p:nvSpPr>
          <p:cNvPr id="10246" name="Rectangle 6"/>
          <p:cNvSpPr>
            <a:spLocks noChangeArrowheads="1"/>
          </p:cNvSpPr>
          <p:nvPr/>
        </p:nvSpPr>
        <p:spPr bwMode="auto">
          <a:xfrm>
            <a:off x="1524003" y="-392117"/>
            <a:ext cx="184731" cy="385490"/>
          </a:xfrm>
          <a:prstGeom prst="rect">
            <a:avLst/>
          </a:prstGeom>
          <a:noFill/>
          <a:ln w="9525">
            <a:noFill/>
            <a:miter lim="800000"/>
          </a:ln>
          <a:effectLst>
            <a:prstShdw prst="shdw17" dist="17961" dir="2700000">
              <a:schemeClr val="accent1">
                <a:gamma/>
                <a:shade val="60000"/>
                <a:invGamma/>
              </a:schemeClr>
            </a:prstShdw>
          </a:effectLst>
        </p:spPr>
        <p:txBody>
          <a:bodyPr wrap="none" anchor="ctr">
            <a:spAutoFit/>
          </a:bodyPr>
          <a:lstStyle/>
          <a:p>
            <a:pPr>
              <a:defRPr/>
            </a:pPr>
            <a:endParaRPr lang="zh-CN" altLang="en-US" sz="1905">
              <a:solidFill>
                <a:srgbClr val="000000"/>
              </a:solidFill>
              <a:latin typeface="Arial" panose="020B0604020202020204" pitchFamily="34" charset="0"/>
            </a:endParaRPr>
          </a:p>
        </p:txBody>
      </p:sp>
      <p:pic>
        <p:nvPicPr>
          <p:cNvPr id="2" name="图片 1"/>
          <p:cNvPicPr>
            <a:picLocks noChangeAspect="1"/>
          </p:cNvPicPr>
          <p:nvPr/>
        </p:nvPicPr>
        <p:blipFill>
          <a:blip r:embed="rId1"/>
          <a:srcRect t="17519" b="36090"/>
          <a:stretch>
            <a:fillRect/>
          </a:stretch>
        </p:blipFill>
        <p:spPr>
          <a:xfrm>
            <a:off x="0" y="3345815"/>
            <a:ext cx="3501390" cy="3519805"/>
          </a:xfrm>
          <a:prstGeom prst="rect">
            <a:avLst/>
          </a:prstGeom>
        </p:spPr>
      </p:pic>
    </p:spTree>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1902" y="302485"/>
            <a:ext cx="8640000" cy="430530"/>
          </a:xfrm>
          <a:prstGeom prst="rect">
            <a:avLst/>
          </a:prstGeom>
        </p:spPr>
        <p:txBody>
          <a:bodyPr vert="horz" wrap="square" lIns="0" tIns="0" rIns="0" bIns="0" rtlCol="0">
            <a:spAutoFit/>
          </a:bodyPr>
          <a:lstStyle/>
          <a:p>
            <a:pPr algn="l">
              <a:lnSpc>
                <a:spcPct val="100000"/>
              </a:lnSpc>
              <a:buClrTx/>
              <a:buSzTx/>
              <a:buFontTx/>
            </a:pPr>
            <a:r>
              <a:rPr lang="zh-CN" sz="2800">
                <a:sym typeface="+mn-ea"/>
              </a:rPr>
              <a:t>数据</a:t>
            </a:r>
            <a:r>
              <a:rPr sz="2800">
                <a:sym typeface="+mn-ea"/>
              </a:rPr>
              <a:t>空间变迁</a:t>
            </a:r>
            <a:endParaRPr sz="2800">
              <a:sym typeface="+mn-ea"/>
            </a:endParaRPr>
          </a:p>
        </p:txBody>
      </p:sp>
      <p:sp>
        <p:nvSpPr>
          <p:cNvPr id="15" name="椭圆 14"/>
          <p:cNvSpPr/>
          <p:nvPr/>
        </p:nvSpPr>
        <p:spPr>
          <a:xfrm>
            <a:off x="3579495" y="1480820"/>
            <a:ext cx="5116830" cy="3848735"/>
          </a:xfrm>
          <a:prstGeom prst="ellipse">
            <a:avLst/>
          </a:prstGeom>
          <a:blipFill rotWithShape="1">
            <a:blip r:embed="rId1"/>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7" name="椭圆 16"/>
          <p:cNvSpPr/>
          <p:nvPr/>
        </p:nvSpPr>
        <p:spPr>
          <a:xfrm>
            <a:off x="3579495" y="1481455"/>
            <a:ext cx="5118100" cy="3846830"/>
          </a:xfrm>
          <a:prstGeom prst="ellipse">
            <a:avLst/>
          </a:prstGeom>
          <a:blipFill rotWithShape="1">
            <a:blip r:embed="rId2"/>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20" name="椭圆 19"/>
          <p:cNvSpPr/>
          <p:nvPr/>
        </p:nvSpPr>
        <p:spPr>
          <a:xfrm>
            <a:off x="3579495" y="1481455"/>
            <a:ext cx="5116830" cy="3848735"/>
          </a:xfrm>
          <a:prstGeom prst="ellipse">
            <a:avLst/>
          </a:prstGeom>
          <a:blipFill rotWithShape="1">
            <a:blip r:embed="rId3"/>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30" name="椭圆 29"/>
          <p:cNvSpPr/>
          <p:nvPr/>
        </p:nvSpPr>
        <p:spPr>
          <a:xfrm>
            <a:off x="3577590" y="1483360"/>
            <a:ext cx="5118735" cy="3846830"/>
          </a:xfrm>
          <a:prstGeom prst="ellipse">
            <a:avLst/>
          </a:prstGeom>
          <a:blipFill rotWithShape="1">
            <a:blip r:embed="rId4"/>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linds(horizontal)">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dissolve">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linds(horizontal)">
                                      <p:cBhvr>
                                        <p:cTn id="17"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bldLvl="0" animBg="1"/>
      <p:bldP spid="17" grpId="1" animBg="1"/>
      <p:bldP spid="20" grpId="0" bldLvl="0" animBg="1"/>
      <p:bldP spid="20" grpId="1" animBg="1"/>
      <p:bldP spid="30" grpId="0" bldLvl="0" animBg="1"/>
      <p:bldP spid="30"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1902" y="270735"/>
            <a:ext cx="8640000" cy="430530"/>
          </a:xfrm>
          <a:prstGeom prst="rect">
            <a:avLst/>
          </a:prstGeom>
        </p:spPr>
        <p:txBody>
          <a:bodyPr vert="horz" wrap="square" lIns="0" tIns="0" rIns="0" bIns="0" rtlCol="0">
            <a:spAutoFit/>
          </a:bodyPr>
          <a:lstStyle/>
          <a:p>
            <a:pPr algn="l">
              <a:lnSpc>
                <a:spcPct val="100000"/>
              </a:lnSpc>
              <a:buClrTx/>
              <a:buSzTx/>
              <a:buFontTx/>
            </a:pPr>
            <a:r>
              <a:rPr lang="zh-CN" sz="2800">
                <a:sym typeface="+mn-ea"/>
              </a:rPr>
              <a:t>数据</a:t>
            </a:r>
            <a:r>
              <a:rPr sz="2800">
                <a:sym typeface="+mn-ea"/>
              </a:rPr>
              <a:t>空间变迁</a:t>
            </a:r>
            <a:endParaRPr sz="2800">
              <a:sym typeface="+mn-ea"/>
            </a:endParaRPr>
          </a:p>
        </p:txBody>
      </p:sp>
      <p:sp>
        <p:nvSpPr>
          <p:cNvPr id="6" name="椭圆 5"/>
          <p:cNvSpPr/>
          <p:nvPr/>
        </p:nvSpPr>
        <p:spPr>
          <a:xfrm>
            <a:off x="592455" y="2487295"/>
            <a:ext cx="2255520" cy="1683385"/>
          </a:xfrm>
          <a:prstGeom prst="ellipse">
            <a:avLst/>
          </a:prstGeom>
          <a:blipFill rotWithShape="1">
            <a:blip r:embed="rId1"/>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8" name="椭圆 7"/>
          <p:cNvSpPr/>
          <p:nvPr/>
        </p:nvSpPr>
        <p:spPr>
          <a:xfrm>
            <a:off x="6413500" y="2473960"/>
            <a:ext cx="2255520" cy="1683385"/>
          </a:xfrm>
          <a:prstGeom prst="ellipse">
            <a:avLst/>
          </a:prstGeom>
          <a:blipFill rotWithShape="1">
            <a:blip r:embed="rId2"/>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9" name="椭圆 8"/>
          <p:cNvSpPr/>
          <p:nvPr/>
        </p:nvSpPr>
        <p:spPr>
          <a:xfrm>
            <a:off x="9302115" y="2487295"/>
            <a:ext cx="2255520" cy="1683385"/>
          </a:xfrm>
          <a:prstGeom prst="ellipse">
            <a:avLst/>
          </a:prstGeom>
          <a:blipFill rotWithShape="1">
            <a:blip r:embed="rId3"/>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0" name="椭圆 9"/>
          <p:cNvSpPr/>
          <p:nvPr/>
        </p:nvSpPr>
        <p:spPr>
          <a:xfrm>
            <a:off x="3486785" y="2473960"/>
            <a:ext cx="2255520" cy="1683385"/>
          </a:xfrm>
          <a:prstGeom prst="ellipse">
            <a:avLst/>
          </a:prstGeom>
          <a:blipFill rotWithShape="1">
            <a:blip r:embed="rId4"/>
            <a:stretch>
              <a:fillRect/>
            </a:stretch>
          </a:blip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endParaRPr lang="zh-CN" altLang="en-US"/>
          </a:p>
        </p:txBody>
      </p:sp>
      <p:sp>
        <p:nvSpPr>
          <p:cNvPr id="14" name="object 2"/>
          <p:cNvSpPr txBox="1">
            <a:spLocks noGrp="1"/>
          </p:cNvSpPr>
          <p:nvPr/>
        </p:nvSpPr>
        <p:spPr>
          <a:xfrm>
            <a:off x="1034415" y="4615180"/>
            <a:ext cx="10269220" cy="419100"/>
          </a:xfrm>
          <a:prstGeom prst="rect">
            <a:avLst/>
          </a:prstGeom>
        </p:spPr>
        <p:txBody>
          <a:bodyPr vert="horz" wrap="square" lIns="0" tIns="0" rIns="0" bIns="0" rtlCol="0" anchor="ctr" anchorCtr="0">
            <a:noAutofit/>
          </a:bodyPr>
          <a:lstStyle>
            <a:lvl1pPr marL="0" marR="0" algn="l" defTabSz="914400" rtl="0" eaLnBrk="1" fontAlgn="auto" latinLnBrk="0" hangingPunct="1">
              <a:lnSpc>
                <a:spcPct val="100000"/>
              </a:lnSpc>
              <a:spcBef>
                <a:spcPct val="0"/>
              </a:spcBef>
              <a:buNone/>
              <a:defRPr kumimoji="0" lang="zh-CN" altLang="en-US" sz="2800" b="1" i="0" u="none" strike="noStrike" kern="1200" cap="none" spc="200" normalizeH="0" baseline="0" noProof="1" dirty="0">
                <a:solidFill>
                  <a:schemeClr val="lt1"/>
                </a:solidFill>
                <a:uFillTx/>
                <a:latin typeface="微软雅黑" panose="020B0503020204020204" pitchFamily="34" charset="-122"/>
                <a:ea typeface="微软雅黑" panose="020B0503020204020204" pitchFamily="34" charset="-122"/>
                <a:cs typeface="+mj-cs"/>
                <a:sym typeface="+mn-ea"/>
              </a:defRPr>
            </a:lvl1pPr>
          </a:lstStyle>
          <a:p>
            <a:pPr algn="l">
              <a:lnSpc>
                <a:spcPct val="100000"/>
              </a:lnSpc>
              <a:buClrTx/>
              <a:buSzTx/>
              <a:buFontTx/>
            </a:pPr>
            <a:r>
              <a:rPr sz="2400">
                <a:solidFill>
                  <a:schemeClr val="tx1"/>
                </a:solidFill>
                <a:latin typeface="华文楷体" panose="02010600040101010101" charset="-122"/>
                <a:ea typeface="华文楷体" panose="02010600040101010101" charset="-122"/>
                <a:cs typeface="华文楷体" panose="02010600040101010101" charset="-122"/>
                <a:sym typeface="+mn-ea"/>
              </a:rPr>
              <a:t>①线下空间          ②图文空间            ③视频空间          ④虚拟空间</a:t>
            </a:r>
            <a:endParaRPr sz="2400">
              <a:solidFill>
                <a:schemeClr val="tx1"/>
              </a:solidFill>
              <a:latin typeface="华文楷体" panose="02010600040101010101" charset="-122"/>
              <a:ea typeface="华文楷体" panose="02010600040101010101" charset="-122"/>
              <a:cs typeface="华文楷体" panose="02010600040101010101" charset="-122"/>
              <a:sym typeface="+mn-ea"/>
            </a:endParaRPr>
          </a:p>
        </p:txBody>
      </p:sp>
      <p:cxnSp>
        <p:nvCxnSpPr>
          <p:cNvPr id="16" name="直接箭头连接符 15"/>
          <p:cNvCxnSpPr/>
          <p:nvPr/>
        </p:nvCxnSpPr>
        <p:spPr>
          <a:xfrm flipV="1">
            <a:off x="2924175" y="3261995"/>
            <a:ext cx="586105" cy="4445"/>
          </a:xfrm>
          <a:prstGeom prst="straightConnector1">
            <a:avLst/>
          </a:prstGeom>
          <a:ln w="63500">
            <a:solidFill>
              <a:srgbClr val="FF0000"/>
            </a:solidFill>
            <a:prstDash val="sysDash"/>
            <a:tailEnd type="arrow"/>
          </a:ln>
        </p:spPr>
        <p:style>
          <a:lnRef idx="2">
            <a:schemeClr val="accent1"/>
          </a:lnRef>
          <a:fillRef idx="0">
            <a:srgbClr val="FFFFFF"/>
          </a:fillRef>
          <a:effectRef idx="0">
            <a:srgbClr val="FFFFFF"/>
          </a:effectRef>
          <a:fontRef idx="minor">
            <a:schemeClr val="tx1"/>
          </a:fontRef>
        </p:style>
      </p:cxnSp>
      <p:cxnSp>
        <p:nvCxnSpPr>
          <p:cNvPr id="3" name="直接箭头连接符 2"/>
          <p:cNvCxnSpPr/>
          <p:nvPr/>
        </p:nvCxnSpPr>
        <p:spPr>
          <a:xfrm flipV="1">
            <a:off x="5812155" y="3313430"/>
            <a:ext cx="586105" cy="4445"/>
          </a:xfrm>
          <a:prstGeom prst="straightConnector1">
            <a:avLst/>
          </a:prstGeom>
          <a:ln w="63500">
            <a:solidFill>
              <a:srgbClr val="FF0000"/>
            </a:solidFill>
            <a:prstDash val="sysDash"/>
            <a:tailEnd type="arrow"/>
          </a:ln>
        </p:spPr>
        <p:style>
          <a:lnRef idx="2">
            <a:schemeClr val="accent1"/>
          </a:lnRef>
          <a:fillRef idx="0">
            <a:srgbClr val="FFFFFF"/>
          </a:fillRef>
          <a:effectRef idx="0">
            <a:srgbClr val="FFFFFF"/>
          </a:effectRef>
          <a:fontRef idx="minor">
            <a:schemeClr val="tx1"/>
          </a:fontRef>
        </p:style>
      </p:cxnSp>
      <p:cxnSp>
        <p:nvCxnSpPr>
          <p:cNvPr id="4" name="直接箭头连接符 3"/>
          <p:cNvCxnSpPr/>
          <p:nvPr/>
        </p:nvCxnSpPr>
        <p:spPr>
          <a:xfrm flipV="1">
            <a:off x="8695055" y="3308985"/>
            <a:ext cx="586105" cy="4445"/>
          </a:xfrm>
          <a:prstGeom prst="straightConnector1">
            <a:avLst/>
          </a:prstGeom>
          <a:ln w="63500">
            <a:solidFill>
              <a:srgbClr val="FF0000"/>
            </a:solidFill>
            <a:prstDash val="sysDash"/>
            <a:tailEnd type="arrow"/>
          </a:ln>
        </p:spPr>
        <p:style>
          <a:lnRef idx="2">
            <a:schemeClr val="accent1"/>
          </a:lnRef>
          <a:fillRef idx="0">
            <a:srgbClr val="FFFFFF"/>
          </a:fillRef>
          <a:effectRef idx="0">
            <a:srgbClr val="FFFFFF"/>
          </a:effectRef>
          <a:fontRef idx="minor">
            <a:schemeClr val="tx1"/>
          </a:fontRef>
        </p:style>
      </p:cxnSp>
    </p:spTree>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p>
            <a:endParaRPr lang="zh-CN" altLang="en-US"/>
          </a:p>
        </p:txBody>
      </p:sp>
      <p:pic>
        <p:nvPicPr>
          <p:cNvPr id="160" name="http://photo-static-api.fotomore.com/creative/vcg/400/new/VCG41N1038383026.jpg"/>
          <p:cNvPicPr>
            <a:picLocks noChangeAspect="1"/>
          </p:cNvPicPr>
          <p:nvPr>
            <p:custDataLst>
              <p:tags r:id="rId1"/>
            </p:custDataLst>
          </p:nvPr>
        </p:nvPicPr>
        <p:blipFill>
          <a:blip r:embed="rId2"/>
          <a:stretch>
            <a:fillRect/>
          </a:stretch>
        </p:blipFill>
        <p:spPr>
          <a:xfrm>
            <a:off x="-26735" y="-14082"/>
            <a:ext cx="12245471" cy="6886164"/>
          </a:xfrm>
          <a:prstGeom prst="rect">
            <a:avLst/>
          </a:prstGeom>
        </p:spPr>
      </p:pic>
      <p:sp>
        <p:nvSpPr>
          <p:cNvPr id="97" name="矩形: 圆角 33"/>
          <p:cNvSpPr/>
          <p:nvPr>
            <p:custDataLst>
              <p:tags r:id="rId3"/>
            </p:custDataLst>
          </p:nvPr>
        </p:nvSpPr>
        <p:spPr>
          <a:xfrm>
            <a:off x="-26670" y="-19050"/>
            <a:ext cx="12245340" cy="6896735"/>
          </a:xfrm>
          <a:prstGeom prst="roundRect">
            <a:avLst>
              <a:gd name="adj" fmla="val 0"/>
            </a:avLst>
          </a:prstGeom>
          <a:gradFill>
            <a:gsLst>
              <a:gs pos="0">
                <a:schemeClr val="bg2">
                  <a:alpha val="68000"/>
                </a:schemeClr>
              </a:gs>
              <a:gs pos="100000">
                <a:srgbClr val="2C318D">
                  <a:alpha val="34000"/>
                </a:srgbClr>
              </a:gs>
            </a:gsLst>
            <a:lin ang="162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50" name="椭圆 149"/>
          <p:cNvSpPr/>
          <p:nvPr>
            <p:custDataLst>
              <p:tags r:id="rId4"/>
            </p:custDataLst>
          </p:nvPr>
        </p:nvSpPr>
        <p:spPr>
          <a:xfrm>
            <a:off x="335280" y="3495675"/>
            <a:ext cx="11521440" cy="3039110"/>
          </a:xfrm>
          <a:prstGeom prst="ellipse">
            <a:avLst/>
          </a:prstGeom>
          <a:gradFill>
            <a:gsLst>
              <a:gs pos="35000">
                <a:srgbClr val="1D78FA">
                  <a:lumMod val="40000"/>
                  <a:lumOff val="60000"/>
                  <a:alpha val="0"/>
                </a:srgbClr>
              </a:gs>
              <a:gs pos="99000">
                <a:srgbClr val="1D78FA">
                  <a:lumMod val="40000"/>
                  <a:lumOff val="60000"/>
                  <a:alpha val="41000"/>
                </a:srgbClr>
              </a:gs>
            </a:gsLst>
            <a:lin ang="5400000" scaled="1"/>
          </a:gradFill>
          <a:ln w="9525">
            <a:gradFill>
              <a:gsLst>
                <a:gs pos="35000">
                  <a:srgbClr val="1D78FA">
                    <a:lumMod val="40000"/>
                    <a:lumOff val="60000"/>
                    <a:alpha val="0"/>
                  </a:srgbClr>
                </a:gs>
                <a:gs pos="100000">
                  <a:srgbClr val="1D78FA">
                    <a:lumMod val="40000"/>
                    <a:lumOff val="60000"/>
                  </a:srgbClr>
                </a:gs>
              </a:gsLst>
              <a:lin ang="5400000" scaled="1"/>
            </a:gradFill>
          </a:ln>
        </p:spPr>
        <p:style>
          <a:lnRef idx="2">
            <a:srgbClr val="1D78FA">
              <a:shade val="50000"/>
            </a:srgbClr>
          </a:lnRef>
          <a:fillRef idx="1">
            <a:srgbClr val="1D78FA"/>
          </a:fillRef>
          <a:effectRef idx="0">
            <a:srgbClr val="1D78FA"/>
          </a:effectRef>
          <a:fontRef idx="minor">
            <a:sysClr val="window" lastClr="FFFFFF"/>
          </a:fontRef>
        </p:style>
        <p:txBody>
          <a:bodyPr rtlCol="0" anchor="ctr"/>
          <a:lstStyle/>
          <a:p>
            <a:pPr algn="ctr"/>
            <a:endParaRPr lang="zh-CN" altLang="en-US" dirty="0"/>
          </a:p>
        </p:txBody>
      </p:sp>
      <p:grpSp>
        <p:nvGrpSpPr>
          <p:cNvPr id="35" name="组合 34"/>
          <p:cNvGrpSpPr/>
          <p:nvPr/>
        </p:nvGrpSpPr>
        <p:grpSpPr>
          <a:xfrm rot="0">
            <a:off x="4974590" y="3710940"/>
            <a:ext cx="2242820" cy="2397760"/>
            <a:chOff x="5713" y="11510"/>
            <a:chExt cx="3532" cy="3776"/>
          </a:xfrm>
          <a:effectLst>
            <a:reflection blurRad="6350" stA="52000" endA="300" endPos="23000" dir="5400000" sy="-100000" algn="bl" rotWithShape="0"/>
          </a:effectLst>
        </p:grpSpPr>
        <p:sp>
          <p:nvSpPr>
            <p:cNvPr id="23" name="圆角矩形 22"/>
            <p:cNvSpPr/>
            <p:nvPr>
              <p:custDataLst>
                <p:tags r:id="rId5"/>
              </p:custDataLst>
            </p:nvPr>
          </p:nvSpPr>
          <p:spPr>
            <a:xfrm>
              <a:off x="5713" y="11510"/>
              <a:ext cx="3532" cy="3776"/>
            </a:xfrm>
            <a:prstGeom prst="roundRect">
              <a:avLst>
                <a:gd name="adj" fmla="val 6496"/>
              </a:avLst>
            </a:prstGeom>
            <a:solidFill>
              <a:srgbClr val="00A583"/>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31" y="12725"/>
              <a:ext cx="3497" cy="21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p:cNvPicPr>
              <a:picLocks noChangeAspect="1" noChangeArrowheads="1"/>
            </p:cNvPicPr>
            <p:nvPr/>
          </p:nvPicPr>
          <p:blipFill rotWithShape="1">
            <a:blip r:embed="rId7" cstate="print">
              <a:clrChange>
                <a:clrFrom>
                  <a:srgbClr val="FFFFFF">
                    <a:alpha val="100000"/>
                  </a:srgbClr>
                </a:clrFrom>
                <a:clrTo>
                  <a:srgbClr val="FFFFFF">
                    <a:alpha val="100000"/>
                    <a:alpha val="0"/>
                  </a:srgbClr>
                </a:clrTo>
              </a:clrChange>
              <a:lum bright="100000"/>
              <a:extLst>
                <a:ext uri="{28A0092B-C50C-407E-A947-70E740481C1C}">
                  <a14:useLocalDpi xmlns:a14="http://schemas.microsoft.com/office/drawing/2010/main" val="0"/>
                </a:ext>
              </a:extLst>
            </a:blip>
            <a:srcRect t="32401" b="34515"/>
            <a:stretch>
              <a:fillRect/>
            </a:stretch>
          </p:blipFill>
          <p:spPr bwMode="auto">
            <a:xfrm>
              <a:off x="6082" y="11998"/>
              <a:ext cx="2794" cy="61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27" name="组合 26"/>
          <p:cNvGrpSpPr/>
          <p:nvPr/>
        </p:nvGrpSpPr>
        <p:grpSpPr>
          <a:xfrm rot="0">
            <a:off x="7522210" y="3418523"/>
            <a:ext cx="1957070" cy="2092960"/>
            <a:chOff x="6446301" y="4033380"/>
            <a:chExt cx="2242800" cy="2397733"/>
          </a:xfrm>
          <a:effectLst>
            <a:reflection blurRad="6350" stA="52000" endA="300" endPos="23000" dir="5400000" sy="-100000" algn="bl" rotWithShape="0"/>
          </a:effectLst>
          <a:scene3d>
            <a:camera prst="perspectiveLeft"/>
            <a:lightRig rig="threePt" dir="t"/>
          </a:scene3d>
        </p:grpSpPr>
        <p:sp>
          <p:nvSpPr>
            <p:cNvPr id="13" name="圆角矩形 22"/>
            <p:cNvSpPr/>
            <p:nvPr>
              <p:custDataLst>
                <p:tags r:id="rId8"/>
              </p:custDataLst>
            </p:nvPr>
          </p:nvSpPr>
          <p:spPr>
            <a:xfrm>
              <a:off x="6446301" y="4033380"/>
              <a:ext cx="2242800" cy="2397733"/>
            </a:xfrm>
            <a:prstGeom prst="roundRect">
              <a:avLst>
                <a:gd name="adj" fmla="val 6496"/>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pic>
          <p:nvPicPr>
            <p:cNvPr id="10" name="图片 9" descr="微信图片_20230412155007"/>
            <p:cNvPicPr>
              <a:picLocks noChangeAspect="1"/>
            </p:cNvPicPr>
            <p:nvPr/>
          </p:nvPicPr>
          <p:blipFill>
            <a:blip r:embed="rId9"/>
            <a:srcRect l="19805" t="36176" r="19819" b="36454"/>
            <a:stretch>
              <a:fillRect/>
            </a:stretch>
          </p:blipFill>
          <p:spPr>
            <a:xfrm>
              <a:off x="6852898" y="4183466"/>
              <a:ext cx="1410642" cy="454134"/>
            </a:xfrm>
            <a:prstGeom prst="rect">
              <a:avLst/>
            </a:prstGeom>
          </p:spPr>
        </p:pic>
        <p:pic>
          <p:nvPicPr>
            <p:cNvPr id="9" name="图片 8" descr="微信图片_20230412155003"/>
            <p:cNvPicPr>
              <a:picLocks noChangeAspect="1"/>
            </p:cNvPicPr>
            <p:nvPr/>
          </p:nvPicPr>
          <p:blipFill>
            <a:blip r:embed="rId10"/>
            <a:stretch>
              <a:fillRect/>
            </a:stretch>
          </p:blipFill>
          <p:spPr>
            <a:xfrm>
              <a:off x="6523438" y="4766667"/>
              <a:ext cx="2088526" cy="1392373"/>
            </a:xfrm>
            <a:prstGeom prst="rect">
              <a:avLst/>
            </a:prstGeom>
          </p:spPr>
        </p:pic>
      </p:grpSp>
      <p:grpSp>
        <p:nvGrpSpPr>
          <p:cNvPr id="26" name="组合 25"/>
          <p:cNvGrpSpPr/>
          <p:nvPr/>
        </p:nvGrpSpPr>
        <p:grpSpPr>
          <a:xfrm rot="0">
            <a:off x="2712720" y="3418523"/>
            <a:ext cx="1957070" cy="2092960"/>
            <a:chOff x="3502920" y="4033380"/>
            <a:chExt cx="2242800" cy="2397733"/>
          </a:xfrm>
          <a:effectLst>
            <a:reflection blurRad="6350" stA="52000" endA="300" endPos="23000" dir="5400000" sy="-100000" algn="bl" rotWithShape="0"/>
          </a:effectLst>
          <a:scene3d>
            <a:camera prst="perspectiveRight"/>
            <a:lightRig rig="threePt" dir="t"/>
          </a:scene3d>
        </p:grpSpPr>
        <p:sp>
          <p:nvSpPr>
            <p:cNvPr id="5" name="圆角矩形 22"/>
            <p:cNvSpPr/>
            <p:nvPr>
              <p:custDataLst>
                <p:tags r:id="rId11"/>
              </p:custDataLst>
            </p:nvPr>
          </p:nvSpPr>
          <p:spPr>
            <a:xfrm>
              <a:off x="3502920" y="4033380"/>
              <a:ext cx="2242800" cy="2397733"/>
            </a:xfrm>
            <a:prstGeom prst="roundRect">
              <a:avLst>
                <a:gd name="adj" fmla="val 6496"/>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pic>
          <p:nvPicPr>
            <p:cNvPr id="15" name="图片 14" descr="微信图片_20230412155014"/>
            <p:cNvPicPr>
              <a:picLocks noChangeAspect="1"/>
            </p:cNvPicPr>
            <p:nvPr/>
          </p:nvPicPr>
          <p:blipFill>
            <a:blip r:embed="rId12"/>
            <a:srcRect t="32296" b="34648"/>
            <a:stretch>
              <a:fillRect/>
            </a:stretch>
          </p:blipFill>
          <p:spPr>
            <a:xfrm>
              <a:off x="3999063" y="4268546"/>
              <a:ext cx="1250515" cy="413372"/>
            </a:xfrm>
            <a:prstGeom prst="rect">
              <a:avLst/>
            </a:prstGeom>
          </p:spPr>
        </p:pic>
        <p:pic>
          <p:nvPicPr>
            <p:cNvPr id="22" name="图片 21"/>
            <p:cNvPicPr>
              <a:picLocks noChangeAspect="1"/>
            </p:cNvPicPr>
            <p:nvPr/>
          </p:nvPicPr>
          <p:blipFill>
            <a:blip r:embed="rId13"/>
            <a:stretch>
              <a:fillRect/>
            </a:stretch>
          </p:blipFill>
          <p:spPr>
            <a:xfrm>
              <a:off x="3515898" y="4907647"/>
              <a:ext cx="2216844" cy="1359705"/>
            </a:xfrm>
            <a:prstGeom prst="rect">
              <a:avLst/>
            </a:prstGeom>
          </p:spPr>
        </p:pic>
      </p:grpSp>
      <p:grpSp>
        <p:nvGrpSpPr>
          <p:cNvPr id="28" name="组合 27"/>
          <p:cNvGrpSpPr/>
          <p:nvPr/>
        </p:nvGrpSpPr>
        <p:grpSpPr>
          <a:xfrm rot="0">
            <a:off x="9784080" y="2944495"/>
            <a:ext cx="1720215" cy="1839595"/>
            <a:chOff x="9389681" y="4033380"/>
            <a:chExt cx="2242800" cy="2397733"/>
          </a:xfrm>
          <a:effectLst>
            <a:reflection blurRad="6350" stA="52000" endA="300" endPos="23000" dir="5400000" sy="-100000" algn="bl" rotWithShape="0"/>
          </a:effectLst>
          <a:scene3d>
            <a:camera prst="perspectiveLeft"/>
            <a:lightRig rig="threePt" dir="t"/>
          </a:scene3d>
        </p:grpSpPr>
        <p:sp>
          <p:nvSpPr>
            <p:cNvPr id="6" name="圆角矩形 22"/>
            <p:cNvSpPr/>
            <p:nvPr>
              <p:custDataLst>
                <p:tags r:id="rId14"/>
              </p:custDataLst>
            </p:nvPr>
          </p:nvSpPr>
          <p:spPr>
            <a:xfrm>
              <a:off x="9389681" y="4033380"/>
              <a:ext cx="2242800" cy="2397733"/>
            </a:xfrm>
            <a:prstGeom prst="roundRect">
              <a:avLst>
                <a:gd name="adj" fmla="val 6496"/>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cs typeface="+mn-ea"/>
                <a:sym typeface="+mn-lt"/>
              </a:endParaRPr>
            </a:p>
          </p:txBody>
        </p:sp>
        <p:pic>
          <p:nvPicPr>
            <p:cNvPr id="8" name="图片 7" descr="微信图片_20230412154958"/>
            <p:cNvPicPr>
              <a:picLocks noChangeAspect="1"/>
            </p:cNvPicPr>
            <p:nvPr/>
          </p:nvPicPr>
          <p:blipFill>
            <a:blip r:embed="rId15"/>
            <a:stretch>
              <a:fillRect/>
            </a:stretch>
          </p:blipFill>
          <p:spPr>
            <a:xfrm>
              <a:off x="9540166" y="4056848"/>
              <a:ext cx="1941830" cy="1941830"/>
            </a:xfrm>
            <a:prstGeom prst="rect">
              <a:avLst/>
            </a:prstGeom>
          </p:spPr>
        </p:pic>
      </p:grpSp>
      <p:grpSp>
        <p:nvGrpSpPr>
          <p:cNvPr id="154" name="组合 153"/>
          <p:cNvGrpSpPr/>
          <p:nvPr/>
        </p:nvGrpSpPr>
        <p:grpSpPr>
          <a:xfrm rot="0">
            <a:off x="688340" y="2944813"/>
            <a:ext cx="1719580" cy="1838960"/>
            <a:chOff x="1316" y="10573"/>
            <a:chExt cx="2708" cy="2896"/>
          </a:xfrm>
          <a:effectLst>
            <a:reflection blurRad="6350" stA="52000" endA="300" endPos="23000" dir="5400000" sy="-100000" algn="bl" rotWithShape="0"/>
          </a:effectLst>
          <a:scene3d>
            <a:camera prst="perspectiveRight"/>
            <a:lightRig rig="threePt" dir="t"/>
          </a:scene3d>
        </p:grpSpPr>
        <p:sp>
          <p:nvSpPr>
            <p:cNvPr id="153" name="圆角矩形 22"/>
            <p:cNvSpPr/>
            <p:nvPr>
              <p:custDataLst>
                <p:tags r:id="rId16"/>
              </p:custDataLst>
            </p:nvPr>
          </p:nvSpPr>
          <p:spPr>
            <a:xfrm>
              <a:off x="1316" y="10573"/>
              <a:ext cx="2709" cy="2897"/>
            </a:xfrm>
            <a:prstGeom prst="roundRect">
              <a:avLst>
                <a:gd name="adj" fmla="val 6496"/>
              </a:avLst>
            </a:prstGeom>
            <a:solidFill>
              <a:schemeClr val="bg1"/>
            </a:solidFill>
            <a:ln w="19050">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dirty="0">
                <a:solidFill>
                  <a:schemeClr val="bg1"/>
                </a:solidFill>
                <a:cs typeface="+mn-ea"/>
                <a:sym typeface="+mn-lt"/>
              </a:endParaRPr>
            </a:p>
          </p:txBody>
        </p:sp>
        <p:pic>
          <p:nvPicPr>
            <p:cNvPr id="151" name="图片 150"/>
            <p:cNvPicPr/>
            <p:nvPr>
              <p:custDataLst>
                <p:tags r:id="rId17"/>
              </p:custDataLst>
            </p:nvPr>
          </p:nvPicPr>
          <p:blipFill>
            <a:blip r:embed="rId18"/>
            <a:stretch>
              <a:fillRect/>
            </a:stretch>
          </p:blipFill>
          <p:spPr>
            <a:xfrm>
              <a:off x="1656" y="11674"/>
              <a:ext cx="2030" cy="1380"/>
            </a:xfrm>
            <a:prstGeom prst="rect">
              <a:avLst/>
            </a:prstGeom>
            <a:noFill/>
            <a:ln w="9525">
              <a:noFill/>
            </a:ln>
          </p:spPr>
        </p:pic>
        <p:pic>
          <p:nvPicPr>
            <p:cNvPr id="152" name="图片 151"/>
            <p:cNvPicPr/>
            <p:nvPr>
              <p:custDataLst>
                <p:tags r:id="rId19"/>
              </p:custDataLst>
            </p:nvPr>
          </p:nvPicPr>
          <p:blipFill>
            <a:blip r:embed="rId20"/>
            <a:stretch>
              <a:fillRect/>
            </a:stretch>
          </p:blipFill>
          <p:spPr>
            <a:xfrm>
              <a:off x="2233" y="10799"/>
              <a:ext cx="876" cy="875"/>
            </a:xfrm>
            <a:prstGeom prst="ellipse">
              <a:avLst/>
            </a:prstGeom>
            <a:noFill/>
            <a:ln w="9525">
              <a:noFill/>
            </a:ln>
          </p:spPr>
        </p:pic>
      </p:grpSp>
      <p:sp>
        <p:nvSpPr>
          <p:cNvPr id="157" name="!1_18"/>
          <p:cNvSpPr/>
          <p:nvPr>
            <p:custDataLst>
              <p:tags r:id="rId21"/>
            </p:custDataLst>
          </p:nvPr>
        </p:nvSpPr>
        <p:spPr>
          <a:xfrm rot="5400000">
            <a:off x="7313295" y="-631190"/>
            <a:ext cx="2734310" cy="2733040"/>
          </a:xfrm>
          <a:prstGeom prst="ellipse">
            <a:avLst/>
          </a:prstGeom>
          <a:gradFill flip="none" rotWithShape="1">
            <a:gsLst>
              <a:gs pos="100000">
                <a:srgbClr val="2A42E5">
                  <a:alpha val="30000"/>
                </a:srgbClr>
              </a:gs>
              <a:gs pos="14000">
                <a:srgbClr val="21C1FE">
                  <a:alpha val="0"/>
                </a:srgbClr>
              </a:gs>
            </a:gsLst>
            <a:lin ang="2700000" scaled="1"/>
            <a:tileRect/>
          </a:gradFill>
          <a:ln w="12700" cap="flat" cmpd="sng" algn="ctr">
            <a:noFill/>
            <a:prstDash val="solid"/>
            <a:miter lim="800000"/>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Gotham Book"/>
              <a:ea typeface="思源黑体 CN Regular" panose="020B0500000000000000" charset="-122"/>
              <a:cs typeface="+mn-cs"/>
            </a:endParaRPr>
          </a:p>
        </p:txBody>
      </p:sp>
      <p:sp>
        <p:nvSpPr>
          <p:cNvPr id="158" name="!!!4"/>
          <p:cNvSpPr/>
          <p:nvPr>
            <p:custDataLst>
              <p:tags r:id="rId22"/>
            </p:custDataLst>
          </p:nvPr>
        </p:nvSpPr>
        <p:spPr>
          <a:xfrm rot="5400000">
            <a:off x="688054" y="5281433"/>
            <a:ext cx="2538000" cy="2537606"/>
          </a:xfrm>
          <a:prstGeom prst="hexagon">
            <a:avLst>
              <a:gd name="adj" fmla="val 28811"/>
              <a:gd name="vf" fmla="val 115470"/>
            </a:avLst>
          </a:prstGeom>
          <a:gradFill flip="none" rotWithShape="1">
            <a:gsLst>
              <a:gs pos="100000">
                <a:srgbClr val="2A42E5">
                  <a:alpha val="32000"/>
                </a:srgbClr>
              </a:gs>
              <a:gs pos="0">
                <a:srgbClr val="21C1FE">
                  <a:alpha val="0"/>
                </a:srgbClr>
              </a:gs>
            </a:gsLst>
            <a:lin ang="2700000" scaled="1"/>
            <a:tileRect/>
          </a:gradFill>
          <a:ln w="12700" cap="flat" cmpd="sng" algn="ctr">
            <a:noFill/>
            <a:prstDash val="solid"/>
            <a:miter lim="800000"/>
          </a:ln>
          <a:effectLst>
            <a:softEdge rad="190500"/>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Gotham Book"/>
              <a:ea typeface="思源黑体 CN Regular" panose="020B0500000000000000" charset="-122"/>
              <a:cs typeface="+mn-cs"/>
            </a:endParaRPr>
          </a:p>
        </p:txBody>
      </p:sp>
      <p:sp>
        <p:nvSpPr>
          <p:cNvPr id="3" name="矩形 2"/>
          <p:cNvSpPr/>
          <p:nvPr>
            <p:custDataLst>
              <p:tags r:id="rId23"/>
            </p:custDataLst>
          </p:nvPr>
        </p:nvSpPr>
        <p:spPr>
          <a:xfrm>
            <a:off x="1122045" y="371989"/>
            <a:ext cx="792000" cy="792000"/>
          </a:xfrm>
          <a:prstGeom prst="rect">
            <a:avLst/>
          </a:prstGeom>
          <a:noFill/>
          <a:ln w="47625" cap="sq">
            <a:gradFill>
              <a:gsLst>
                <a:gs pos="73000">
                  <a:schemeClr val="bg1">
                    <a:alpha val="0"/>
                  </a:schemeClr>
                </a:gs>
                <a:gs pos="0">
                  <a:schemeClr val="bg1"/>
                </a:gs>
              </a:gsLst>
              <a:path path="circle">
                <a:fillToRect r="100000" b="100000"/>
              </a:path>
              <a:tileRect l="-100000" t="-100000"/>
            </a:gradFill>
          </a:ln>
        </p:spPr>
        <p:style>
          <a:lnRef idx="2">
            <a:schemeClr val="accent1">
              <a:shade val="50000"/>
            </a:schemeClr>
          </a:lnRef>
          <a:fillRef idx="1">
            <a:schemeClr val="accent1"/>
          </a:fillRef>
          <a:effectRef idx="0">
            <a:schemeClr val="accent1"/>
          </a:effectRef>
          <a:fontRef idx="minor">
            <a:schemeClr val="lt1"/>
          </a:fontRef>
        </p:style>
        <p:txBody>
          <a:bodyPr rtlCol="0" anchor="ctr"/>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chemeClr val="bg1"/>
              </a:solidFill>
              <a:effectLst/>
              <a:uLnTx/>
              <a:uFillTx/>
              <a:latin typeface="微软雅黑" panose="020B0503020204020204" pitchFamily="34" charset="-122"/>
              <a:ea typeface="微软雅黑" panose="020B0503020204020204" pitchFamily="34" charset="-122"/>
              <a:cs typeface="+mn-cs"/>
            </a:endParaRPr>
          </a:p>
        </p:txBody>
      </p:sp>
      <p:sp>
        <p:nvSpPr>
          <p:cNvPr id="4" name="文本框 3"/>
          <p:cNvSpPr txBox="1"/>
          <p:nvPr/>
        </p:nvSpPr>
        <p:spPr>
          <a:xfrm>
            <a:off x="579120" y="473710"/>
            <a:ext cx="11082020" cy="583565"/>
          </a:xfrm>
          <a:prstGeom prst="rect">
            <a:avLst/>
          </a:prstGeom>
          <a:noFill/>
        </p:spPr>
        <p:txBody>
          <a:bodyPr wrap="square" rtlCol="0">
            <a:spAutoFit/>
          </a:bodyPr>
          <a:p>
            <a:pPr algn="ctr"/>
            <a:r>
              <a:rPr lang="zh-CN" altLang="en-US"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由</a:t>
            </a:r>
            <a:r>
              <a:rPr lang="en-US" altLang="zh-CN"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GPT</a:t>
            </a:r>
            <a:r>
              <a:rPr lang="zh-CN" altLang="en-US"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引发的</a:t>
            </a:r>
            <a:r>
              <a:rPr lang="en-US" altLang="zh-CN"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AI</a:t>
            </a:r>
            <a:r>
              <a:rPr lang="zh-CN" altLang="en-US"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rPr>
              <a:t>大变局对产业及教育产生颠覆性冲击</a:t>
            </a:r>
            <a:endParaRPr lang="zh-CN" altLang="en-US" sz="320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ustDataLst>
      <p:tags r:id="rId24"/>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1902" y="301533"/>
            <a:ext cx="8640000" cy="368935"/>
          </a:xfrm>
          <a:prstGeom prst="rect">
            <a:avLst/>
          </a:prstGeom>
        </p:spPr>
        <p:txBody>
          <a:bodyPr vert="horz" wrap="square" lIns="0" tIns="0" rIns="0" bIns="0" rtlCol="0">
            <a:spAutoFit/>
          </a:bodyPr>
          <a:lstStyle/>
          <a:p>
            <a:pPr algn="l">
              <a:lnSpc>
                <a:spcPct val="100000"/>
              </a:lnSpc>
              <a:buClrTx/>
              <a:buSzTx/>
              <a:buFontTx/>
            </a:pPr>
            <a:r>
              <a:rPr lang="zh-CN" altLang="en-US">
                <a:sym typeface="+mn-ea"/>
              </a:rPr>
              <a:t>大模型出现的前后对比</a:t>
            </a:r>
            <a:endParaRPr lang="en-US" altLang="zh-CN" sz="2400" dirty="0">
              <a:latin typeface="+mn-ea"/>
              <a:ea typeface="+mn-ea"/>
              <a:cs typeface="微软雅黑" panose="020B0503020204020204" pitchFamily="34" charset="-122"/>
              <a:sym typeface="+mn-ea"/>
            </a:endParaRPr>
          </a:p>
        </p:txBody>
      </p:sp>
      <p:grpSp>
        <p:nvGrpSpPr>
          <p:cNvPr id="8" name="组合 7"/>
          <p:cNvGrpSpPr/>
          <p:nvPr>
            <p:custDataLst>
              <p:tags r:id="rId1"/>
            </p:custDataLst>
          </p:nvPr>
        </p:nvGrpSpPr>
        <p:grpSpPr>
          <a:xfrm rot="0">
            <a:off x="669925" y="1693545"/>
            <a:ext cx="2957830" cy="671195"/>
            <a:chOff x="685380" y="1302147"/>
            <a:chExt cx="2957830" cy="671380"/>
          </a:xfrm>
        </p:grpSpPr>
        <p:sp>
          <p:nvSpPr>
            <p:cNvPr id="47" name="椭圆 46"/>
            <p:cNvSpPr/>
            <p:nvPr>
              <p:custDataLst>
                <p:tags r:id="rId2"/>
              </p:custDataLst>
            </p:nvPr>
          </p:nvSpPr>
          <p:spPr>
            <a:xfrm>
              <a:off x="685380" y="1402942"/>
              <a:ext cx="198520" cy="198520"/>
            </a:xfrm>
            <a:prstGeom prst="ellipse">
              <a:avLst/>
            </a:prstGeom>
            <a:solidFill>
              <a:schemeClr val="bg1"/>
            </a:solidFill>
            <a:ln w="222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9" name="文本框 48"/>
            <p:cNvSpPr txBox="1"/>
            <p:nvPr>
              <p:custDataLst>
                <p:tags r:id="rId3"/>
              </p:custDataLst>
            </p:nvPr>
          </p:nvSpPr>
          <p:spPr>
            <a:xfrm>
              <a:off x="963909" y="1640679"/>
              <a:ext cx="2679301" cy="332848"/>
            </a:xfrm>
            <a:prstGeom prst="rect">
              <a:avLst/>
            </a:prstGeom>
            <a:noFill/>
          </p:spPr>
          <p:txBody>
            <a:bodyPr wrap="square" rtlCol="0">
              <a:spAutoFit/>
            </a:bodyPr>
            <a:lstStyle/>
            <a:p>
              <a:pPr>
                <a:lnSpc>
                  <a:spcPct val="120000"/>
                </a:lnSpc>
              </a:pPr>
              <a:r>
                <a:rPr lang="zh-CN" altLang="en-US" sz="1400" dirty="0">
                  <a:solidFill>
                    <a:schemeClr val="tx1"/>
                  </a:solidFill>
                </a:rPr>
                <a:t>人类适应机器</a:t>
              </a:r>
              <a:r>
                <a:rPr lang="en-US" altLang="zh-CN" sz="1400" dirty="0">
                  <a:solidFill>
                    <a:schemeClr val="tx1"/>
                  </a:solidFill>
                </a:rPr>
                <a:t>(</a:t>
              </a:r>
              <a:r>
                <a:rPr lang="zh-CN" altLang="en-US" sz="1400" dirty="0">
                  <a:solidFill>
                    <a:schemeClr val="tx1"/>
                  </a:solidFill>
                </a:rPr>
                <a:t>系统</a:t>
              </a:r>
              <a:r>
                <a:rPr lang="en-US" altLang="zh-CN" sz="1400" dirty="0">
                  <a:solidFill>
                    <a:schemeClr val="tx1"/>
                  </a:solidFill>
                </a:rPr>
                <a:t>)</a:t>
              </a:r>
              <a:endParaRPr lang="en-US" altLang="zh-CN" sz="1400" dirty="0">
                <a:solidFill>
                  <a:schemeClr val="tx1"/>
                </a:solidFill>
              </a:endParaRPr>
            </a:p>
          </p:txBody>
        </p:sp>
        <p:sp>
          <p:nvSpPr>
            <p:cNvPr id="51" name="文本框 50"/>
            <p:cNvSpPr txBox="1"/>
            <p:nvPr>
              <p:custDataLst>
                <p:tags r:id="rId4"/>
              </p:custDataLst>
            </p:nvPr>
          </p:nvSpPr>
          <p:spPr>
            <a:xfrm>
              <a:off x="963909" y="1302147"/>
              <a:ext cx="2528487" cy="400110"/>
            </a:xfrm>
            <a:prstGeom prst="rect">
              <a:avLst/>
            </a:prstGeom>
            <a:noFill/>
          </p:spPr>
          <p:txBody>
            <a:bodyPr wrap="square" rtlCol="0">
              <a:spAutoFit/>
            </a:bodyPr>
            <a:lstStyle>
              <a:defPPr>
                <a:defRPr lang="zh-CN"/>
              </a:defPPr>
              <a:lvl1pPr>
                <a:lnSpc>
                  <a:spcPct val="130000"/>
                </a:lnSpc>
                <a:defRPr sz="1600">
                  <a:gradFill flip="none" rotWithShape="1">
                    <a:gsLst>
                      <a:gs pos="50000">
                        <a:schemeClr val="accent1"/>
                      </a:gs>
                      <a:gs pos="0">
                        <a:schemeClr val="accent1">
                          <a:lumMod val="60000"/>
                          <a:lumOff val="40000"/>
                        </a:schemeClr>
                      </a:gs>
                      <a:gs pos="100000">
                        <a:schemeClr val="accent1"/>
                      </a:gs>
                    </a:gsLst>
                    <a:lin ang="2700000" scaled="1"/>
                    <a:tileRect/>
                  </a:gradFill>
                  <a:latin typeface="+mj-lt"/>
                  <a:ea typeface="+mj-ea"/>
                </a:defRPr>
              </a:lvl1pPr>
            </a:lstStyle>
            <a:p>
              <a:pPr>
                <a:lnSpc>
                  <a:spcPct val="100000"/>
                </a:lnSpc>
              </a:pPr>
              <a:r>
                <a:rPr lang="zh-CN" altLang="en-US" sz="2000" dirty="0">
                  <a:solidFill>
                    <a:schemeClr val="tx1"/>
                  </a:solidFill>
                </a:rPr>
                <a:t>人机交互方式</a:t>
              </a:r>
              <a:endParaRPr lang="zh-CN" altLang="en-US" sz="2000" dirty="0">
                <a:solidFill>
                  <a:schemeClr val="tx1"/>
                </a:solidFill>
              </a:endParaRPr>
            </a:p>
          </p:txBody>
        </p:sp>
      </p:grpSp>
      <p:grpSp>
        <p:nvGrpSpPr>
          <p:cNvPr id="4" name="组合 3"/>
          <p:cNvGrpSpPr/>
          <p:nvPr>
            <p:custDataLst>
              <p:tags r:id="rId5"/>
            </p:custDataLst>
          </p:nvPr>
        </p:nvGrpSpPr>
        <p:grpSpPr>
          <a:xfrm rot="0">
            <a:off x="669925" y="4202430"/>
            <a:ext cx="2957830" cy="671195"/>
            <a:chOff x="685380" y="4177245"/>
            <a:chExt cx="2957830" cy="671380"/>
          </a:xfrm>
        </p:grpSpPr>
        <p:sp>
          <p:nvSpPr>
            <p:cNvPr id="54" name="文本框 53"/>
            <p:cNvSpPr txBox="1"/>
            <p:nvPr>
              <p:custDataLst>
                <p:tags r:id="rId6"/>
              </p:custDataLst>
            </p:nvPr>
          </p:nvSpPr>
          <p:spPr>
            <a:xfrm>
              <a:off x="963909" y="4515777"/>
              <a:ext cx="2679301" cy="332848"/>
            </a:xfrm>
            <a:prstGeom prst="rect">
              <a:avLst/>
            </a:prstGeom>
            <a:noFill/>
          </p:spPr>
          <p:txBody>
            <a:bodyPr wrap="square" rtlCol="0">
              <a:spAutoFit/>
            </a:bodyPr>
            <a:lstStyle/>
            <a:p>
              <a:pPr>
                <a:lnSpc>
                  <a:spcPct val="120000"/>
                </a:lnSpc>
              </a:pPr>
              <a:r>
                <a:rPr lang="zh-CN" altLang="en-US" sz="1400" dirty="0">
                  <a:solidFill>
                    <a:schemeClr val="tx1"/>
                  </a:solidFill>
                </a:rPr>
                <a:t>掌握特定系统操作</a:t>
              </a:r>
              <a:endParaRPr lang="zh-CN" altLang="en-US" sz="1400" dirty="0">
                <a:solidFill>
                  <a:schemeClr val="tx1"/>
                </a:solidFill>
              </a:endParaRPr>
            </a:p>
          </p:txBody>
        </p:sp>
        <p:sp>
          <p:nvSpPr>
            <p:cNvPr id="55" name="椭圆 54"/>
            <p:cNvSpPr/>
            <p:nvPr>
              <p:custDataLst>
                <p:tags r:id="rId7"/>
              </p:custDataLst>
            </p:nvPr>
          </p:nvSpPr>
          <p:spPr>
            <a:xfrm>
              <a:off x="685380" y="4278040"/>
              <a:ext cx="198520" cy="198520"/>
            </a:xfrm>
            <a:prstGeom prst="ellipse">
              <a:avLst/>
            </a:prstGeom>
            <a:solidFill>
              <a:schemeClr val="bg1"/>
            </a:solidFill>
            <a:ln w="222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文本框 55"/>
            <p:cNvSpPr txBox="1"/>
            <p:nvPr>
              <p:custDataLst>
                <p:tags r:id="rId8"/>
              </p:custDataLst>
            </p:nvPr>
          </p:nvSpPr>
          <p:spPr>
            <a:xfrm>
              <a:off x="963909" y="4177245"/>
              <a:ext cx="2168951" cy="400110"/>
            </a:xfrm>
            <a:prstGeom prst="rect">
              <a:avLst/>
            </a:prstGeom>
            <a:noFill/>
          </p:spPr>
          <p:txBody>
            <a:bodyPr wrap="square" rtlCol="0">
              <a:spAutoFit/>
            </a:bodyPr>
            <a:lstStyle>
              <a:defPPr>
                <a:defRPr lang="zh-CN"/>
              </a:defPPr>
              <a:lvl1pPr>
                <a:lnSpc>
                  <a:spcPct val="130000"/>
                </a:lnSpc>
                <a:defRPr sz="1600">
                  <a:gradFill flip="none" rotWithShape="1">
                    <a:gsLst>
                      <a:gs pos="50000">
                        <a:schemeClr val="accent1"/>
                      </a:gs>
                      <a:gs pos="0">
                        <a:schemeClr val="accent1">
                          <a:lumMod val="60000"/>
                          <a:lumOff val="40000"/>
                        </a:schemeClr>
                      </a:gs>
                      <a:gs pos="100000">
                        <a:schemeClr val="accent1"/>
                      </a:gs>
                    </a:gsLst>
                    <a:lin ang="2700000" scaled="1"/>
                    <a:tileRect/>
                  </a:gradFill>
                  <a:latin typeface="+mj-lt"/>
                  <a:ea typeface="+mj-ea"/>
                </a:defRPr>
              </a:lvl1pPr>
            </a:lstStyle>
            <a:p>
              <a:pPr>
                <a:lnSpc>
                  <a:spcPct val="100000"/>
                </a:lnSpc>
              </a:pPr>
              <a:r>
                <a:rPr lang="zh-CN" altLang="en-US" sz="2000" dirty="0">
                  <a:solidFill>
                    <a:schemeClr val="tx1"/>
                  </a:solidFill>
                </a:rPr>
                <a:t>技能要求</a:t>
              </a:r>
              <a:endParaRPr lang="zh-CN" altLang="en-US" sz="2000" dirty="0">
                <a:solidFill>
                  <a:schemeClr val="tx1"/>
                </a:solidFill>
              </a:endParaRPr>
            </a:p>
          </p:txBody>
        </p:sp>
      </p:grpSp>
      <p:grpSp>
        <p:nvGrpSpPr>
          <p:cNvPr id="6" name="组合 5"/>
          <p:cNvGrpSpPr/>
          <p:nvPr>
            <p:custDataLst>
              <p:tags r:id="rId9"/>
            </p:custDataLst>
          </p:nvPr>
        </p:nvGrpSpPr>
        <p:grpSpPr>
          <a:xfrm rot="0">
            <a:off x="669925" y="3366135"/>
            <a:ext cx="2957830" cy="671195"/>
            <a:chOff x="685380" y="3211009"/>
            <a:chExt cx="2957830" cy="671380"/>
          </a:xfrm>
        </p:grpSpPr>
        <p:sp>
          <p:nvSpPr>
            <p:cNvPr id="57" name="文本框 56"/>
            <p:cNvSpPr txBox="1"/>
            <p:nvPr>
              <p:custDataLst>
                <p:tags r:id="rId10"/>
              </p:custDataLst>
            </p:nvPr>
          </p:nvSpPr>
          <p:spPr>
            <a:xfrm>
              <a:off x="963909" y="3549541"/>
              <a:ext cx="2679301" cy="332848"/>
            </a:xfrm>
            <a:prstGeom prst="rect">
              <a:avLst/>
            </a:prstGeom>
            <a:noFill/>
          </p:spPr>
          <p:txBody>
            <a:bodyPr wrap="square" rtlCol="0">
              <a:spAutoFit/>
            </a:bodyPr>
            <a:lstStyle/>
            <a:p>
              <a:pPr>
                <a:lnSpc>
                  <a:spcPct val="120000"/>
                </a:lnSpc>
              </a:pPr>
              <a:r>
                <a:rPr lang="zh-CN" altLang="en-US" sz="1400" dirty="0">
                  <a:solidFill>
                    <a:schemeClr val="tx1"/>
                  </a:solidFill>
                </a:rPr>
                <a:t>重视系统操作技能</a:t>
              </a:r>
              <a:endParaRPr lang="zh-CN" altLang="en-US" sz="1400" dirty="0">
                <a:solidFill>
                  <a:schemeClr val="tx1"/>
                </a:solidFill>
              </a:endParaRPr>
            </a:p>
          </p:txBody>
        </p:sp>
        <p:sp>
          <p:nvSpPr>
            <p:cNvPr id="58" name="椭圆 57"/>
            <p:cNvSpPr/>
            <p:nvPr>
              <p:custDataLst>
                <p:tags r:id="rId11"/>
              </p:custDataLst>
            </p:nvPr>
          </p:nvSpPr>
          <p:spPr>
            <a:xfrm>
              <a:off x="685380" y="3311804"/>
              <a:ext cx="198520" cy="198520"/>
            </a:xfrm>
            <a:prstGeom prst="ellipse">
              <a:avLst/>
            </a:prstGeom>
            <a:solidFill>
              <a:schemeClr val="bg1"/>
            </a:solidFill>
            <a:ln w="222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文本框 58"/>
            <p:cNvSpPr txBox="1"/>
            <p:nvPr>
              <p:custDataLst>
                <p:tags r:id="rId12"/>
              </p:custDataLst>
            </p:nvPr>
          </p:nvSpPr>
          <p:spPr>
            <a:xfrm>
              <a:off x="963909" y="3211009"/>
              <a:ext cx="2168951" cy="400110"/>
            </a:xfrm>
            <a:prstGeom prst="rect">
              <a:avLst/>
            </a:prstGeom>
            <a:noFill/>
          </p:spPr>
          <p:txBody>
            <a:bodyPr wrap="square" rtlCol="0">
              <a:spAutoFit/>
            </a:bodyPr>
            <a:lstStyle>
              <a:defPPr>
                <a:defRPr lang="zh-CN"/>
              </a:defPPr>
              <a:lvl1pPr>
                <a:lnSpc>
                  <a:spcPct val="130000"/>
                </a:lnSpc>
                <a:defRPr sz="1600">
                  <a:gradFill flip="none" rotWithShape="1">
                    <a:gsLst>
                      <a:gs pos="50000">
                        <a:schemeClr val="accent1"/>
                      </a:gs>
                      <a:gs pos="0">
                        <a:schemeClr val="accent1">
                          <a:lumMod val="60000"/>
                          <a:lumOff val="40000"/>
                        </a:schemeClr>
                      </a:gs>
                      <a:gs pos="100000">
                        <a:schemeClr val="accent1"/>
                      </a:gs>
                    </a:gsLst>
                    <a:lin ang="2700000" scaled="1"/>
                    <a:tileRect/>
                  </a:gradFill>
                  <a:latin typeface="+mj-lt"/>
                  <a:ea typeface="+mj-ea"/>
                </a:defRPr>
              </a:lvl1pPr>
            </a:lstStyle>
            <a:p>
              <a:pPr>
                <a:lnSpc>
                  <a:spcPct val="100000"/>
                </a:lnSpc>
              </a:pPr>
              <a:r>
                <a:rPr lang="zh-CN" altLang="en-US" sz="2000" dirty="0">
                  <a:solidFill>
                    <a:schemeClr val="tx1"/>
                  </a:solidFill>
                </a:rPr>
                <a:t>就业影响</a:t>
              </a:r>
              <a:endParaRPr lang="zh-CN" altLang="en-US" sz="2000" dirty="0">
                <a:solidFill>
                  <a:schemeClr val="tx1"/>
                </a:solidFill>
              </a:endParaRPr>
            </a:p>
          </p:txBody>
        </p:sp>
      </p:grpSp>
      <p:grpSp>
        <p:nvGrpSpPr>
          <p:cNvPr id="10" name="组合 9"/>
          <p:cNvGrpSpPr/>
          <p:nvPr>
            <p:custDataLst>
              <p:tags r:id="rId13"/>
            </p:custDataLst>
          </p:nvPr>
        </p:nvGrpSpPr>
        <p:grpSpPr>
          <a:xfrm rot="0">
            <a:off x="669925" y="2529840"/>
            <a:ext cx="2957830" cy="671195"/>
            <a:chOff x="685380" y="2193973"/>
            <a:chExt cx="2957830" cy="671380"/>
          </a:xfrm>
        </p:grpSpPr>
        <p:sp>
          <p:nvSpPr>
            <p:cNvPr id="60" name="文本框 59"/>
            <p:cNvSpPr txBox="1"/>
            <p:nvPr>
              <p:custDataLst>
                <p:tags r:id="rId14"/>
              </p:custDataLst>
            </p:nvPr>
          </p:nvSpPr>
          <p:spPr>
            <a:xfrm>
              <a:off x="963909" y="2532505"/>
              <a:ext cx="2679301" cy="332848"/>
            </a:xfrm>
            <a:prstGeom prst="rect">
              <a:avLst/>
            </a:prstGeom>
            <a:noFill/>
          </p:spPr>
          <p:txBody>
            <a:bodyPr wrap="square" rtlCol="0">
              <a:spAutoFit/>
            </a:bodyPr>
            <a:lstStyle/>
            <a:p>
              <a:pPr>
                <a:lnSpc>
                  <a:spcPct val="120000"/>
                </a:lnSpc>
              </a:pPr>
              <a:r>
                <a:rPr lang="zh-CN" altLang="en-US" sz="1400" dirty="0">
                  <a:solidFill>
                    <a:schemeClr val="tx1"/>
                  </a:solidFill>
                </a:rPr>
                <a:t>需要学习特定系统操作</a:t>
              </a:r>
              <a:endParaRPr lang="zh-CN" altLang="en-US" sz="1400" dirty="0">
                <a:solidFill>
                  <a:schemeClr val="tx1"/>
                </a:solidFill>
              </a:endParaRPr>
            </a:p>
          </p:txBody>
        </p:sp>
        <p:sp>
          <p:nvSpPr>
            <p:cNvPr id="61" name="椭圆 60"/>
            <p:cNvSpPr/>
            <p:nvPr>
              <p:custDataLst>
                <p:tags r:id="rId15"/>
              </p:custDataLst>
            </p:nvPr>
          </p:nvSpPr>
          <p:spPr>
            <a:xfrm>
              <a:off x="685380" y="2294768"/>
              <a:ext cx="198520" cy="198520"/>
            </a:xfrm>
            <a:prstGeom prst="ellipse">
              <a:avLst/>
            </a:prstGeom>
            <a:solidFill>
              <a:schemeClr val="bg1"/>
            </a:solidFill>
            <a:ln w="222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文本框 61"/>
            <p:cNvSpPr txBox="1"/>
            <p:nvPr>
              <p:custDataLst>
                <p:tags r:id="rId16"/>
              </p:custDataLst>
            </p:nvPr>
          </p:nvSpPr>
          <p:spPr>
            <a:xfrm>
              <a:off x="963909" y="2193973"/>
              <a:ext cx="2168951" cy="400110"/>
            </a:xfrm>
            <a:prstGeom prst="rect">
              <a:avLst/>
            </a:prstGeom>
            <a:noFill/>
          </p:spPr>
          <p:txBody>
            <a:bodyPr wrap="square" rtlCol="0">
              <a:spAutoFit/>
            </a:bodyPr>
            <a:lstStyle>
              <a:defPPr>
                <a:defRPr lang="zh-CN"/>
              </a:defPPr>
              <a:lvl1pPr>
                <a:lnSpc>
                  <a:spcPct val="130000"/>
                </a:lnSpc>
                <a:defRPr sz="1600">
                  <a:gradFill flip="none" rotWithShape="1">
                    <a:gsLst>
                      <a:gs pos="50000">
                        <a:schemeClr val="accent1"/>
                      </a:gs>
                      <a:gs pos="0">
                        <a:schemeClr val="accent1">
                          <a:lumMod val="60000"/>
                          <a:lumOff val="40000"/>
                        </a:schemeClr>
                      </a:gs>
                      <a:gs pos="100000">
                        <a:schemeClr val="accent1"/>
                      </a:gs>
                    </a:gsLst>
                    <a:lin ang="2700000" scaled="1"/>
                    <a:tileRect/>
                  </a:gradFill>
                  <a:latin typeface="+mj-lt"/>
                  <a:ea typeface="+mj-ea"/>
                </a:defRPr>
              </a:lvl1pPr>
            </a:lstStyle>
            <a:p>
              <a:pPr>
                <a:lnSpc>
                  <a:spcPct val="100000"/>
                </a:lnSpc>
              </a:pPr>
              <a:r>
                <a:rPr lang="zh-CN" altLang="en-US" sz="2000" dirty="0">
                  <a:solidFill>
                    <a:schemeClr val="tx1"/>
                  </a:solidFill>
                </a:rPr>
                <a:t>使用难易度</a:t>
              </a:r>
              <a:endParaRPr lang="zh-CN" altLang="en-US" sz="2000" dirty="0">
                <a:solidFill>
                  <a:schemeClr val="tx1"/>
                </a:solidFill>
              </a:endParaRPr>
            </a:p>
          </p:txBody>
        </p:sp>
      </p:grpSp>
      <p:grpSp>
        <p:nvGrpSpPr>
          <p:cNvPr id="17" name="组合 16"/>
          <p:cNvGrpSpPr/>
          <p:nvPr>
            <p:custDataLst>
              <p:tags r:id="rId17"/>
            </p:custDataLst>
          </p:nvPr>
        </p:nvGrpSpPr>
        <p:grpSpPr>
          <a:xfrm rot="0">
            <a:off x="669925" y="5038725"/>
            <a:ext cx="2957830" cy="671195"/>
            <a:chOff x="685380" y="5078919"/>
            <a:chExt cx="2957830" cy="671380"/>
          </a:xfrm>
        </p:grpSpPr>
        <p:sp>
          <p:nvSpPr>
            <p:cNvPr id="39" name="文本框 38"/>
            <p:cNvSpPr txBox="1"/>
            <p:nvPr>
              <p:custDataLst>
                <p:tags r:id="rId18"/>
              </p:custDataLst>
            </p:nvPr>
          </p:nvSpPr>
          <p:spPr>
            <a:xfrm>
              <a:off x="963909" y="5417451"/>
              <a:ext cx="2679301" cy="332848"/>
            </a:xfrm>
            <a:prstGeom prst="rect">
              <a:avLst/>
            </a:prstGeom>
            <a:noFill/>
          </p:spPr>
          <p:txBody>
            <a:bodyPr wrap="square" rtlCol="0">
              <a:spAutoFit/>
            </a:bodyPr>
            <a:lstStyle/>
            <a:p>
              <a:pPr>
                <a:lnSpc>
                  <a:spcPct val="120000"/>
                </a:lnSpc>
              </a:pPr>
              <a:r>
                <a:rPr lang="zh-CN" altLang="en-US" sz="1400" dirty="0">
                  <a:solidFill>
                    <a:schemeClr val="tx1"/>
                  </a:solidFill>
                </a:rPr>
                <a:t>算法推荐的信息茧房</a:t>
              </a:r>
              <a:endParaRPr lang="zh-CN" altLang="en-US" sz="1400" dirty="0">
                <a:solidFill>
                  <a:schemeClr val="tx1"/>
                </a:solidFill>
              </a:endParaRPr>
            </a:p>
          </p:txBody>
        </p:sp>
        <p:sp>
          <p:nvSpPr>
            <p:cNvPr id="40" name="椭圆 39"/>
            <p:cNvSpPr/>
            <p:nvPr>
              <p:custDataLst>
                <p:tags r:id="rId19"/>
              </p:custDataLst>
            </p:nvPr>
          </p:nvSpPr>
          <p:spPr>
            <a:xfrm>
              <a:off x="685380" y="5179714"/>
              <a:ext cx="198520" cy="198520"/>
            </a:xfrm>
            <a:prstGeom prst="ellipse">
              <a:avLst/>
            </a:prstGeom>
            <a:solidFill>
              <a:schemeClr val="bg1"/>
            </a:solidFill>
            <a:ln w="222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1" name="文本框 40"/>
            <p:cNvSpPr txBox="1"/>
            <p:nvPr>
              <p:custDataLst>
                <p:tags r:id="rId20"/>
              </p:custDataLst>
            </p:nvPr>
          </p:nvSpPr>
          <p:spPr>
            <a:xfrm>
              <a:off x="963909" y="5078919"/>
              <a:ext cx="2168951" cy="400110"/>
            </a:xfrm>
            <a:prstGeom prst="rect">
              <a:avLst/>
            </a:prstGeom>
            <a:noFill/>
          </p:spPr>
          <p:txBody>
            <a:bodyPr wrap="square" rtlCol="0">
              <a:spAutoFit/>
            </a:bodyPr>
            <a:lstStyle>
              <a:defPPr>
                <a:defRPr lang="zh-CN"/>
              </a:defPPr>
              <a:lvl1pPr>
                <a:lnSpc>
                  <a:spcPct val="130000"/>
                </a:lnSpc>
                <a:defRPr sz="1600">
                  <a:gradFill flip="none" rotWithShape="1">
                    <a:gsLst>
                      <a:gs pos="50000">
                        <a:schemeClr val="accent1"/>
                      </a:gs>
                      <a:gs pos="0">
                        <a:schemeClr val="accent1">
                          <a:lumMod val="60000"/>
                          <a:lumOff val="40000"/>
                        </a:schemeClr>
                      </a:gs>
                      <a:gs pos="100000">
                        <a:schemeClr val="accent1"/>
                      </a:gs>
                    </a:gsLst>
                    <a:lin ang="2700000" scaled="1"/>
                    <a:tileRect/>
                  </a:gradFill>
                  <a:latin typeface="+mj-lt"/>
                  <a:ea typeface="+mj-ea"/>
                </a:defRPr>
              </a:lvl1pPr>
            </a:lstStyle>
            <a:p>
              <a:pPr>
                <a:lnSpc>
                  <a:spcPct val="100000"/>
                </a:lnSpc>
              </a:pPr>
              <a:r>
                <a:rPr lang="zh-CN" altLang="en-US" sz="2000" dirty="0">
                  <a:solidFill>
                    <a:schemeClr val="tx1"/>
                  </a:solidFill>
                </a:rPr>
                <a:t>信息方式获取</a:t>
              </a:r>
              <a:endParaRPr lang="zh-CN" altLang="en-US" sz="2000" dirty="0">
                <a:solidFill>
                  <a:schemeClr val="tx1"/>
                </a:solidFill>
              </a:endParaRPr>
            </a:p>
          </p:txBody>
        </p:sp>
      </p:grpSp>
      <p:grpSp>
        <p:nvGrpSpPr>
          <p:cNvPr id="18" name="组合 17"/>
          <p:cNvGrpSpPr/>
          <p:nvPr>
            <p:custDataLst>
              <p:tags r:id="rId21"/>
            </p:custDataLst>
          </p:nvPr>
        </p:nvGrpSpPr>
        <p:grpSpPr>
          <a:xfrm rot="0">
            <a:off x="669925" y="5875020"/>
            <a:ext cx="2957830" cy="671195"/>
            <a:chOff x="685380" y="5980593"/>
            <a:chExt cx="2957830" cy="671380"/>
          </a:xfrm>
        </p:grpSpPr>
        <p:sp>
          <p:nvSpPr>
            <p:cNvPr id="42" name="文本框 41"/>
            <p:cNvSpPr txBox="1"/>
            <p:nvPr>
              <p:custDataLst>
                <p:tags r:id="rId22"/>
              </p:custDataLst>
            </p:nvPr>
          </p:nvSpPr>
          <p:spPr>
            <a:xfrm>
              <a:off x="963909" y="6319125"/>
              <a:ext cx="2679301" cy="332848"/>
            </a:xfrm>
            <a:prstGeom prst="rect">
              <a:avLst/>
            </a:prstGeom>
            <a:noFill/>
          </p:spPr>
          <p:txBody>
            <a:bodyPr wrap="square" rtlCol="0">
              <a:spAutoFit/>
            </a:bodyPr>
            <a:lstStyle/>
            <a:p>
              <a:pPr>
                <a:lnSpc>
                  <a:spcPct val="120000"/>
                </a:lnSpc>
              </a:pPr>
              <a:r>
                <a:rPr lang="zh-CN" altLang="en-US" sz="1400" dirty="0">
                  <a:solidFill>
                    <a:schemeClr val="tx1"/>
                  </a:solidFill>
                </a:rPr>
                <a:t>无</a:t>
              </a:r>
              <a:endParaRPr lang="zh-CN" altLang="en-US" sz="1400" dirty="0">
                <a:solidFill>
                  <a:schemeClr val="tx1"/>
                </a:solidFill>
              </a:endParaRPr>
            </a:p>
          </p:txBody>
        </p:sp>
        <p:sp>
          <p:nvSpPr>
            <p:cNvPr id="43" name="椭圆 42"/>
            <p:cNvSpPr/>
            <p:nvPr>
              <p:custDataLst>
                <p:tags r:id="rId23"/>
              </p:custDataLst>
            </p:nvPr>
          </p:nvSpPr>
          <p:spPr>
            <a:xfrm>
              <a:off x="685380" y="6081388"/>
              <a:ext cx="198520" cy="198520"/>
            </a:xfrm>
            <a:prstGeom prst="ellipse">
              <a:avLst/>
            </a:prstGeom>
            <a:solidFill>
              <a:schemeClr val="bg1"/>
            </a:solidFill>
            <a:ln w="2222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44" name="文本框 43"/>
            <p:cNvSpPr txBox="1"/>
            <p:nvPr>
              <p:custDataLst>
                <p:tags r:id="rId24"/>
              </p:custDataLst>
            </p:nvPr>
          </p:nvSpPr>
          <p:spPr>
            <a:xfrm>
              <a:off x="964145" y="5980593"/>
              <a:ext cx="2279650" cy="398890"/>
            </a:xfrm>
            <a:prstGeom prst="rect">
              <a:avLst/>
            </a:prstGeom>
            <a:noFill/>
          </p:spPr>
          <p:txBody>
            <a:bodyPr wrap="square" rtlCol="0">
              <a:spAutoFit/>
            </a:bodyPr>
            <a:lstStyle>
              <a:defPPr>
                <a:defRPr lang="zh-CN"/>
              </a:defPPr>
              <a:lvl1pPr>
                <a:lnSpc>
                  <a:spcPct val="130000"/>
                </a:lnSpc>
                <a:defRPr sz="1600">
                  <a:gradFill flip="none" rotWithShape="1">
                    <a:gsLst>
                      <a:gs pos="50000">
                        <a:schemeClr val="accent1"/>
                      </a:gs>
                      <a:gs pos="0">
                        <a:schemeClr val="accent1">
                          <a:lumMod val="60000"/>
                          <a:lumOff val="40000"/>
                        </a:schemeClr>
                      </a:gs>
                      <a:gs pos="100000">
                        <a:schemeClr val="accent1"/>
                      </a:gs>
                    </a:gsLst>
                    <a:lin ang="2700000" scaled="1"/>
                    <a:tileRect/>
                  </a:gradFill>
                  <a:latin typeface="+mj-lt"/>
                  <a:ea typeface="+mj-ea"/>
                </a:defRPr>
              </a:lvl1pPr>
            </a:lstStyle>
            <a:p>
              <a:pPr>
                <a:lnSpc>
                  <a:spcPct val="100000"/>
                </a:lnSpc>
              </a:pPr>
              <a:r>
                <a:rPr lang="zh-CN" altLang="en-US" sz="2000" dirty="0">
                  <a:solidFill>
                    <a:schemeClr val="tx1"/>
                  </a:solidFill>
                </a:rPr>
                <a:t>大模型的影响</a:t>
              </a:r>
              <a:endParaRPr lang="zh-CN" altLang="en-US" sz="2000" dirty="0">
                <a:solidFill>
                  <a:schemeClr val="tx1"/>
                </a:solidFill>
              </a:endParaRPr>
            </a:p>
          </p:txBody>
        </p:sp>
      </p:grpSp>
      <p:grpSp>
        <p:nvGrpSpPr>
          <p:cNvPr id="19" name="组合 18"/>
          <p:cNvGrpSpPr/>
          <p:nvPr/>
        </p:nvGrpSpPr>
        <p:grpSpPr>
          <a:xfrm>
            <a:off x="4047490" y="0"/>
            <a:ext cx="8144510" cy="6858000"/>
            <a:chOff x="6374" y="0"/>
            <a:chExt cx="12826" cy="10800"/>
          </a:xfrm>
        </p:grpSpPr>
        <p:pic>
          <p:nvPicPr>
            <p:cNvPr id="86" name="图片 85"/>
            <p:cNvPicPr>
              <a:picLocks noChangeAspect="1"/>
            </p:cNvPicPr>
            <p:nvPr/>
          </p:nvPicPr>
          <p:blipFill>
            <a:blip r:embed="rId25">
              <a:alphaModFix amt="9000"/>
            </a:blip>
            <a:stretch>
              <a:fillRect/>
            </a:stretch>
          </p:blipFill>
          <p:spPr>
            <a:xfrm>
              <a:off x="6374" y="0"/>
              <a:ext cx="12826" cy="10800"/>
            </a:xfrm>
            <a:prstGeom prst="rect">
              <a:avLst/>
            </a:prstGeom>
          </p:spPr>
        </p:pic>
        <p:grpSp>
          <p:nvGrpSpPr>
            <p:cNvPr id="13" name="组合 12"/>
            <p:cNvGrpSpPr/>
            <p:nvPr/>
          </p:nvGrpSpPr>
          <p:grpSpPr>
            <a:xfrm>
              <a:off x="7884" y="2442"/>
              <a:ext cx="4507" cy="5916"/>
              <a:chOff x="8585731" y="1534051"/>
              <a:chExt cx="2179320" cy="3756660"/>
            </a:xfrm>
            <a:scene3d>
              <a:camera prst="perspectiveRight" fov="5100000">
                <a:rot lat="21030000" lon="18864000" rev="2538000"/>
              </a:camera>
              <a:lightRig rig="contrasting" dir="t"/>
            </a:scene3d>
          </p:grpSpPr>
          <p:sp>
            <p:nvSpPr>
              <p:cNvPr id="11" name="矩形: 圆角 9"/>
              <p:cNvSpPr/>
              <p:nvPr/>
            </p:nvSpPr>
            <p:spPr>
              <a:xfrm>
                <a:off x="8585731" y="1534051"/>
                <a:ext cx="2179320" cy="3756660"/>
              </a:xfrm>
              <a:prstGeom prst="roundRect">
                <a:avLst>
                  <a:gd name="adj" fmla="val 6177"/>
                </a:avLst>
              </a:prstGeom>
              <a:gradFill>
                <a:gsLst>
                  <a:gs pos="71500">
                    <a:schemeClr val="accent1">
                      <a:lumMod val="20000"/>
                      <a:lumOff val="80000"/>
                      <a:alpha val="80000"/>
                    </a:schemeClr>
                  </a:gs>
                  <a:gs pos="50000">
                    <a:schemeClr val="accent1">
                      <a:lumMod val="40000"/>
                      <a:lumOff val="60000"/>
                      <a:alpha val="60000"/>
                    </a:schemeClr>
                  </a:gs>
                  <a:gs pos="25000">
                    <a:schemeClr val="accent1">
                      <a:alpha val="78000"/>
                    </a:schemeClr>
                  </a:gs>
                  <a:gs pos="0">
                    <a:schemeClr val="accent1"/>
                  </a:gs>
                  <a:gs pos="93000">
                    <a:schemeClr val="bg1"/>
                  </a:gs>
                </a:gsLst>
                <a:lin ang="16200000" scaled="1"/>
              </a:gradFill>
              <a:ln w="6350">
                <a:gradFill>
                  <a:gsLst>
                    <a:gs pos="0">
                      <a:schemeClr val="accent1"/>
                    </a:gs>
                    <a:gs pos="36000">
                      <a:schemeClr val="accent1">
                        <a:lumMod val="45000"/>
                        <a:lumOff val="55000"/>
                      </a:schemeClr>
                    </a:gs>
                    <a:gs pos="64000">
                      <a:schemeClr val="accent1">
                        <a:lumMod val="45000"/>
                        <a:lumOff val="55000"/>
                      </a:schemeClr>
                    </a:gs>
                    <a:gs pos="100000">
                      <a:schemeClr val="accent1">
                        <a:lumMod val="20000"/>
                        <a:lumOff val="80000"/>
                      </a:schemeClr>
                    </a:gs>
                  </a:gsLst>
                  <a:lin ang="5400000" scaled="1"/>
                </a:gradFill>
              </a:ln>
              <a:effectLst>
                <a:outerShdw blurRad="190500" dir="13500000" sy="23000" kx="1200000" algn="br" rotWithShape="0">
                  <a:prstClr val="black">
                    <a:alpha val="17000"/>
                  </a:prstClr>
                </a:outerShdw>
              </a:effectLst>
              <a:sp3d extrusionH="50800"/>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12" name="文本框 11"/>
              <p:cNvSpPr txBox="1"/>
              <p:nvPr/>
            </p:nvSpPr>
            <p:spPr>
              <a:xfrm>
                <a:off x="8970541" y="1844040"/>
                <a:ext cx="1409700" cy="1077218"/>
              </a:xfrm>
              <a:prstGeom prst="rect">
                <a:avLst/>
              </a:prstGeom>
              <a:noFill/>
            </p:spPr>
            <p:txBody>
              <a:bodyPr wrap="square" rtlCol="0">
                <a:spAutoFit/>
              </a:bodyPr>
              <a:p>
                <a:pPr algn="ctr"/>
                <a:r>
                  <a:rPr lang="en-US" altLang="zh-CN" sz="3200" dirty="0">
                    <a:gradFill flip="none" rotWithShape="1">
                      <a:gsLst>
                        <a:gs pos="50000">
                          <a:schemeClr val="accent1"/>
                        </a:gs>
                        <a:gs pos="0">
                          <a:schemeClr val="accent1">
                            <a:lumMod val="60000"/>
                            <a:lumOff val="40000"/>
                          </a:schemeClr>
                        </a:gs>
                        <a:gs pos="100000">
                          <a:schemeClr val="accent1"/>
                        </a:gs>
                      </a:gsLst>
                      <a:lin ang="2700000" scaled="1"/>
                      <a:tileRect/>
                    </a:gradFill>
                    <a:latin typeface="+mj-lt"/>
                  </a:rPr>
                  <a:t>BEFORE</a:t>
                </a:r>
                <a:endParaRPr lang="zh-CN" altLang="en-US" sz="3200" dirty="0">
                  <a:gradFill flip="none" rotWithShape="1">
                    <a:gsLst>
                      <a:gs pos="50000">
                        <a:schemeClr val="accent1"/>
                      </a:gs>
                      <a:gs pos="0">
                        <a:schemeClr val="accent1">
                          <a:lumMod val="60000"/>
                          <a:lumOff val="40000"/>
                        </a:schemeClr>
                      </a:gs>
                      <a:gs pos="100000">
                        <a:schemeClr val="accent1"/>
                      </a:gs>
                    </a:gsLst>
                    <a:lin ang="2700000" scaled="1"/>
                    <a:tileRect/>
                  </a:gradFill>
                  <a:latin typeface="+mj-lt"/>
                </a:endParaRPr>
              </a:p>
            </p:txBody>
          </p:sp>
          <p:sp>
            <p:nvSpPr>
              <p:cNvPr id="14" name="文本框 13"/>
              <p:cNvSpPr txBox="1"/>
              <p:nvPr/>
            </p:nvSpPr>
            <p:spPr>
              <a:xfrm>
                <a:off x="8738028" y="4419600"/>
                <a:ext cx="1874727" cy="584775"/>
              </a:xfrm>
              <a:prstGeom prst="rect">
                <a:avLst/>
              </a:prstGeom>
              <a:noFill/>
            </p:spPr>
            <p:txBody>
              <a:bodyPr wrap="square" rtlCol="0">
                <a:spAutoFit/>
              </a:bodyPr>
              <a:p>
                <a:pPr algn="ctr"/>
                <a:r>
                  <a:rPr lang="en-US" altLang="zh-CN" sz="3200" dirty="0">
                    <a:gradFill flip="none" rotWithShape="1">
                      <a:gsLst>
                        <a:gs pos="50000">
                          <a:schemeClr val="bg1"/>
                        </a:gs>
                        <a:gs pos="0">
                          <a:schemeClr val="accent1">
                            <a:lumMod val="24000"/>
                            <a:lumOff val="76000"/>
                          </a:schemeClr>
                        </a:gs>
                        <a:gs pos="100000">
                          <a:schemeClr val="bg1"/>
                        </a:gs>
                      </a:gsLst>
                      <a:lin ang="2700000" scaled="1"/>
                      <a:tileRect/>
                    </a:gradFill>
                    <a:latin typeface="+mj-lt"/>
                  </a:rPr>
                  <a:t>AFTER</a:t>
                </a:r>
                <a:endParaRPr lang="zh-CN" altLang="en-US" sz="3200" dirty="0">
                  <a:gradFill flip="none" rotWithShape="1">
                    <a:gsLst>
                      <a:gs pos="50000">
                        <a:schemeClr val="bg1"/>
                      </a:gs>
                      <a:gs pos="0">
                        <a:schemeClr val="accent1">
                          <a:lumMod val="24000"/>
                          <a:lumOff val="76000"/>
                        </a:schemeClr>
                      </a:gs>
                      <a:gs pos="100000">
                        <a:schemeClr val="bg1"/>
                      </a:gs>
                    </a:gsLst>
                    <a:lin ang="2700000" scaled="1"/>
                    <a:tileRect/>
                  </a:gradFill>
                  <a:latin typeface="+mj-lt"/>
                </a:endParaRPr>
              </a:p>
            </p:txBody>
          </p:sp>
        </p:grpSp>
      </p:grpSp>
      <p:grpSp>
        <p:nvGrpSpPr>
          <p:cNvPr id="15" name="组合 14"/>
          <p:cNvGrpSpPr/>
          <p:nvPr/>
        </p:nvGrpSpPr>
        <p:grpSpPr>
          <a:xfrm>
            <a:off x="8646160" y="1136015"/>
            <a:ext cx="2957830" cy="5544185"/>
            <a:chOff x="13616" y="1219"/>
            <a:chExt cx="4658" cy="8731"/>
          </a:xfrm>
        </p:grpSpPr>
        <p:grpSp>
          <p:nvGrpSpPr>
            <p:cNvPr id="16" name="组合 15"/>
            <p:cNvGrpSpPr/>
            <p:nvPr/>
          </p:nvGrpSpPr>
          <p:grpSpPr>
            <a:xfrm>
              <a:off x="13616" y="1219"/>
              <a:ext cx="4658" cy="1057"/>
              <a:chOff x="8507235" y="1502172"/>
              <a:chExt cx="2957830" cy="671380"/>
            </a:xfrm>
          </p:grpSpPr>
          <p:sp>
            <p:nvSpPr>
              <p:cNvPr id="68" name="椭圆 67"/>
              <p:cNvSpPr/>
              <p:nvPr/>
            </p:nvSpPr>
            <p:spPr>
              <a:xfrm>
                <a:off x="8507235" y="1602967"/>
                <a:ext cx="198520" cy="198520"/>
              </a:xfrm>
              <a:prstGeom prst="ellipse">
                <a:avLst/>
              </a:prstGeom>
              <a:ln w="22225">
                <a:solidFill>
                  <a:schemeClr val="bg1"/>
                </a:solidFill>
              </a:ln>
              <a:effectLst>
                <a:outerShdw blurRad="292100" dist="127000" dir="5400000" sx="101000" sy="101000" algn="t" rotWithShape="0">
                  <a:schemeClr val="accent1">
                    <a:lumMod val="50000"/>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文本框 68"/>
              <p:cNvSpPr txBox="1"/>
              <p:nvPr/>
            </p:nvSpPr>
            <p:spPr>
              <a:xfrm>
                <a:off x="8785764" y="1840704"/>
                <a:ext cx="2679301" cy="332848"/>
              </a:xfrm>
              <a:prstGeom prst="rect">
                <a:avLst/>
              </a:prstGeom>
              <a:noFill/>
            </p:spPr>
            <p:txBody>
              <a:bodyPr wrap="square" rtlCol="0">
                <a:spAutoFit/>
              </a:bodyPr>
              <a:lstStyle/>
              <a:p>
                <a:pPr>
                  <a:lnSpc>
                    <a:spcPct val="120000"/>
                  </a:lnSpc>
                </a:pPr>
                <a:r>
                  <a:rPr lang="zh-CN" altLang="en-US" sz="1400" dirty="0">
                    <a:solidFill>
                      <a:schemeClr val="tx1"/>
                    </a:solidFill>
                  </a:rPr>
                  <a:t>机器</a:t>
                </a:r>
                <a:r>
                  <a:rPr lang="en-US" altLang="zh-CN" sz="1400" dirty="0">
                    <a:solidFill>
                      <a:schemeClr val="tx1"/>
                    </a:solidFill>
                  </a:rPr>
                  <a:t>(</a:t>
                </a:r>
                <a:r>
                  <a:rPr lang="zh-CN" altLang="en-US" sz="1400" dirty="0">
                    <a:solidFill>
                      <a:schemeClr val="tx1"/>
                    </a:solidFill>
                  </a:rPr>
                  <a:t>大模型</a:t>
                </a:r>
                <a:r>
                  <a:rPr lang="en-US" altLang="zh-CN" sz="1400" dirty="0">
                    <a:solidFill>
                      <a:schemeClr val="tx1"/>
                    </a:solidFill>
                  </a:rPr>
                  <a:t>)</a:t>
                </a:r>
                <a:r>
                  <a:rPr lang="zh-CN" altLang="en-US" sz="1400" dirty="0">
                    <a:solidFill>
                      <a:schemeClr val="tx1"/>
                    </a:solidFill>
                  </a:rPr>
                  <a:t>适应人类</a:t>
                </a:r>
                <a:endParaRPr lang="zh-CN" altLang="en-US" sz="1400" dirty="0">
                  <a:solidFill>
                    <a:schemeClr val="tx1"/>
                  </a:solidFill>
                </a:endParaRPr>
              </a:p>
            </p:txBody>
          </p:sp>
          <p:sp>
            <p:nvSpPr>
              <p:cNvPr id="70" name="文本框 69"/>
              <p:cNvSpPr txBox="1"/>
              <p:nvPr/>
            </p:nvSpPr>
            <p:spPr>
              <a:xfrm>
                <a:off x="8785764" y="1502172"/>
                <a:ext cx="2442327" cy="400110"/>
              </a:xfrm>
              <a:prstGeom prst="rect">
                <a:avLst/>
              </a:prstGeom>
              <a:noFill/>
            </p:spPr>
            <p:txBody>
              <a:bodyPr wrap="square" rtlCol="0">
                <a:spAutoFit/>
              </a:bodyPr>
              <a:lstStyle>
                <a:defPPr>
                  <a:defRPr lang="zh-CN"/>
                </a:defPPr>
                <a:lvl1pPr>
                  <a:lnSpc>
                    <a:spcPct val="130000"/>
                  </a:lnSpc>
                  <a:defRPr sz="1600">
                    <a:gradFill flip="none" rotWithShape="1">
                      <a:gsLst>
                        <a:gs pos="50000">
                          <a:schemeClr val="accent1"/>
                        </a:gs>
                        <a:gs pos="0">
                          <a:schemeClr val="accent1">
                            <a:lumMod val="60000"/>
                            <a:lumOff val="40000"/>
                          </a:schemeClr>
                        </a:gs>
                        <a:gs pos="100000">
                          <a:schemeClr val="accent1"/>
                        </a:gs>
                      </a:gsLst>
                      <a:lin ang="2700000" scaled="1"/>
                      <a:tileRect/>
                    </a:gradFill>
                    <a:latin typeface="+mj-lt"/>
                    <a:ea typeface="+mj-ea"/>
                  </a:defRPr>
                </a:lvl1pPr>
              </a:lstStyle>
              <a:p>
                <a:pPr>
                  <a:lnSpc>
                    <a:spcPct val="100000"/>
                  </a:lnSpc>
                </a:pPr>
                <a:r>
                  <a:rPr lang="zh-CN" altLang="en-US" sz="2000" dirty="0">
                    <a:solidFill>
                      <a:schemeClr val="tx1"/>
                    </a:solidFill>
                  </a:rPr>
                  <a:t>人机交互方式改变</a:t>
                </a:r>
                <a:endParaRPr lang="zh-CN" altLang="en-US" sz="2000" dirty="0">
                  <a:solidFill>
                    <a:schemeClr val="tx1"/>
                  </a:solidFill>
                </a:endParaRPr>
              </a:p>
            </p:txBody>
          </p:sp>
        </p:grpSp>
        <p:grpSp>
          <p:nvGrpSpPr>
            <p:cNvPr id="20" name="组合 19"/>
            <p:cNvGrpSpPr/>
            <p:nvPr/>
          </p:nvGrpSpPr>
          <p:grpSpPr>
            <a:xfrm>
              <a:off x="13616" y="5743"/>
              <a:ext cx="4658" cy="1464"/>
              <a:chOff x="8507235" y="5053545"/>
              <a:chExt cx="2957830" cy="929912"/>
            </a:xfrm>
          </p:grpSpPr>
          <p:sp>
            <p:nvSpPr>
              <p:cNvPr id="71" name="文本框 70"/>
              <p:cNvSpPr txBox="1"/>
              <p:nvPr/>
            </p:nvSpPr>
            <p:spPr>
              <a:xfrm>
                <a:off x="8785764" y="5392077"/>
                <a:ext cx="2679301" cy="591380"/>
              </a:xfrm>
              <a:prstGeom prst="rect">
                <a:avLst/>
              </a:prstGeom>
              <a:noFill/>
            </p:spPr>
            <p:txBody>
              <a:bodyPr wrap="square" rtlCol="0">
                <a:spAutoFit/>
              </a:bodyPr>
              <a:lstStyle/>
              <a:p>
                <a:pPr>
                  <a:lnSpc>
                    <a:spcPct val="120000"/>
                  </a:lnSpc>
                </a:pPr>
                <a:r>
                  <a:rPr lang="zh-CN" altLang="en-US" sz="1400" dirty="0">
                    <a:solidFill>
                      <a:schemeClr val="tx1"/>
                    </a:solidFill>
                  </a:rPr>
                  <a:t>提出问题、判断、表达、探索等软性能力</a:t>
                </a:r>
                <a:endParaRPr lang="zh-CN" altLang="en-US" sz="1400" dirty="0">
                  <a:solidFill>
                    <a:schemeClr val="tx1"/>
                  </a:solidFill>
                </a:endParaRPr>
              </a:p>
            </p:txBody>
          </p:sp>
          <p:sp>
            <p:nvSpPr>
              <p:cNvPr id="72" name="椭圆 71"/>
              <p:cNvSpPr/>
              <p:nvPr/>
            </p:nvSpPr>
            <p:spPr>
              <a:xfrm>
                <a:off x="8507235" y="5154340"/>
                <a:ext cx="198520" cy="198520"/>
              </a:xfrm>
              <a:prstGeom prst="ellipse">
                <a:avLst/>
              </a:prstGeom>
              <a:ln w="22225">
                <a:solidFill>
                  <a:schemeClr val="bg1"/>
                </a:solidFill>
              </a:ln>
              <a:effectLst>
                <a:outerShdw blurRad="292100" dist="127000" dir="5400000" sx="101000" sy="101000" algn="t" rotWithShape="0">
                  <a:schemeClr val="accent1">
                    <a:lumMod val="50000"/>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3" name="文本框 72"/>
              <p:cNvSpPr txBox="1"/>
              <p:nvPr/>
            </p:nvSpPr>
            <p:spPr>
              <a:xfrm>
                <a:off x="8785764" y="5053545"/>
                <a:ext cx="2168951" cy="400110"/>
              </a:xfrm>
              <a:prstGeom prst="rect">
                <a:avLst/>
              </a:prstGeom>
              <a:noFill/>
            </p:spPr>
            <p:txBody>
              <a:bodyPr wrap="square" rtlCol="0">
                <a:spAutoFit/>
              </a:bodyPr>
              <a:lstStyle>
                <a:defPPr>
                  <a:defRPr lang="zh-CN"/>
                </a:defPPr>
                <a:lvl1pPr>
                  <a:lnSpc>
                    <a:spcPct val="130000"/>
                  </a:lnSpc>
                  <a:defRPr sz="1600">
                    <a:gradFill flip="none" rotWithShape="1">
                      <a:gsLst>
                        <a:gs pos="50000">
                          <a:schemeClr val="accent1"/>
                        </a:gs>
                        <a:gs pos="0">
                          <a:schemeClr val="accent1">
                            <a:lumMod val="60000"/>
                            <a:lumOff val="40000"/>
                          </a:schemeClr>
                        </a:gs>
                        <a:gs pos="100000">
                          <a:schemeClr val="accent1"/>
                        </a:gs>
                      </a:gsLst>
                      <a:lin ang="2700000" scaled="1"/>
                      <a:tileRect/>
                    </a:gradFill>
                    <a:latin typeface="+mj-lt"/>
                    <a:ea typeface="+mj-ea"/>
                  </a:defRPr>
                </a:lvl1pPr>
              </a:lstStyle>
              <a:p>
                <a:pPr>
                  <a:lnSpc>
                    <a:spcPct val="100000"/>
                  </a:lnSpc>
                </a:pPr>
                <a:r>
                  <a:rPr lang="zh-CN" altLang="en-US" sz="2000" dirty="0">
                    <a:solidFill>
                      <a:schemeClr val="tx1"/>
                    </a:solidFill>
                  </a:rPr>
                  <a:t>技能要求改变</a:t>
                </a:r>
                <a:endParaRPr lang="zh-CN" altLang="en-US" sz="2000" dirty="0">
                  <a:solidFill>
                    <a:schemeClr val="tx1"/>
                  </a:solidFill>
                </a:endParaRPr>
              </a:p>
            </p:txBody>
          </p:sp>
        </p:grpSp>
        <p:grpSp>
          <p:nvGrpSpPr>
            <p:cNvPr id="21" name="组合 20"/>
            <p:cNvGrpSpPr/>
            <p:nvPr/>
          </p:nvGrpSpPr>
          <p:grpSpPr>
            <a:xfrm>
              <a:off x="13616" y="3964"/>
              <a:ext cx="4658" cy="1464"/>
              <a:chOff x="8507235" y="3868234"/>
              <a:chExt cx="2957830" cy="929912"/>
            </a:xfrm>
          </p:grpSpPr>
          <p:sp>
            <p:nvSpPr>
              <p:cNvPr id="74" name="文本框 73"/>
              <p:cNvSpPr txBox="1"/>
              <p:nvPr/>
            </p:nvSpPr>
            <p:spPr>
              <a:xfrm>
                <a:off x="8785764" y="4206766"/>
                <a:ext cx="2679301" cy="591380"/>
              </a:xfrm>
              <a:prstGeom prst="rect">
                <a:avLst/>
              </a:prstGeom>
              <a:noFill/>
            </p:spPr>
            <p:txBody>
              <a:bodyPr wrap="square" rtlCol="0">
                <a:spAutoFit/>
              </a:bodyPr>
              <a:lstStyle/>
              <a:p>
                <a:pPr>
                  <a:lnSpc>
                    <a:spcPct val="120000"/>
                  </a:lnSpc>
                </a:pPr>
                <a:r>
                  <a:rPr lang="zh-CN" altLang="en-US" sz="1400" dirty="0">
                    <a:solidFill>
                      <a:schemeClr val="tx1"/>
                    </a:solidFill>
                  </a:rPr>
                  <a:t>一部分重复工作被替代</a:t>
                </a:r>
                <a:r>
                  <a:rPr lang="en-US" altLang="zh-CN" sz="1400" dirty="0">
                    <a:solidFill>
                      <a:schemeClr val="tx1"/>
                    </a:solidFill>
                  </a:rPr>
                  <a:t>,</a:t>
                </a:r>
                <a:r>
                  <a:rPr lang="zh-CN" altLang="en-US" sz="1400" dirty="0">
                    <a:solidFill>
                      <a:schemeClr val="tx1"/>
                    </a:solidFill>
                  </a:rPr>
                  <a:t>需要发展创新等能力</a:t>
                </a:r>
                <a:endParaRPr lang="zh-CN" altLang="en-US" sz="1400" dirty="0">
                  <a:solidFill>
                    <a:schemeClr val="tx1"/>
                  </a:solidFill>
                </a:endParaRPr>
              </a:p>
            </p:txBody>
          </p:sp>
          <p:sp>
            <p:nvSpPr>
              <p:cNvPr id="75" name="椭圆 74"/>
              <p:cNvSpPr/>
              <p:nvPr/>
            </p:nvSpPr>
            <p:spPr>
              <a:xfrm>
                <a:off x="8507235" y="3969029"/>
                <a:ext cx="198520" cy="198520"/>
              </a:xfrm>
              <a:prstGeom prst="ellipse">
                <a:avLst/>
              </a:prstGeom>
              <a:ln w="22225">
                <a:solidFill>
                  <a:schemeClr val="bg1"/>
                </a:solidFill>
              </a:ln>
              <a:effectLst>
                <a:outerShdw blurRad="292100" dist="127000" dir="5400000" sx="101000" sy="101000" algn="t" rotWithShape="0">
                  <a:schemeClr val="accent1">
                    <a:lumMod val="50000"/>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6" name="文本框 75"/>
              <p:cNvSpPr txBox="1"/>
              <p:nvPr/>
            </p:nvSpPr>
            <p:spPr>
              <a:xfrm>
                <a:off x="8785764" y="3868234"/>
                <a:ext cx="2168951" cy="400110"/>
              </a:xfrm>
              <a:prstGeom prst="rect">
                <a:avLst/>
              </a:prstGeom>
              <a:noFill/>
            </p:spPr>
            <p:txBody>
              <a:bodyPr wrap="square" rtlCol="0">
                <a:spAutoFit/>
              </a:bodyPr>
              <a:lstStyle>
                <a:defPPr>
                  <a:defRPr lang="zh-CN"/>
                </a:defPPr>
                <a:lvl1pPr>
                  <a:lnSpc>
                    <a:spcPct val="130000"/>
                  </a:lnSpc>
                  <a:defRPr sz="1600">
                    <a:gradFill flip="none" rotWithShape="1">
                      <a:gsLst>
                        <a:gs pos="50000">
                          <a:schemeClr val="accent1"/>
                        </a:gs>
                        <a:gs pos="0">
                          <a:schemeClr val="accent1">
                            <a:lumMod val="60000"/>
                            <a:lumOff val="40000"/>
                          </a:schemeClr>
                        </a:gs>
                        <a:gs pos="100000">
                          <a:schemeClr val="accent1"/>
                        </a:gs>
                      </a:gsLst>
                      <a:lin ang="2700000" scaled="1"/>
                      <a:tileRect/>
                    </a:gradFill>
                    <a:latin typeface="+mj-lt"/>
                    <a:ea typeface="+mj-ea"/>
                  </a:defRPr>
                </a:lvl1pPr>
              </a:lstStyle>
              <a:p>
                <a:pPr>
                  <a:lnSpc>
                    <a:spcPct val="100000"/>
                  </a:lnSpc>
                </a:pPr>
                <a:r>
                  <a:rPr lang="zh-CN" altLang="en-US" sz="2000" dirty="0">
                    <a:solidFill>
                      <a:schemeClr val="tx1"/>
                    </a:solidFill>
                  </a:rPr>
                  <a:t>就业影响改变</a:t>
                </a:r>
                <a:endParaRPr lang="zh-CN" altLang="en-US" sz="2000" dirty="0">
                  <a:solidFill>
                    <a:schemeClr val="tx1"/>
                  </a:solidFill>
                </a:endParaRPr>
              </a:p>
            </p:txBody>
          </p:sp>
        </p:grpSp>
        <p:grpSp>
          <p:nvGrpSpPr>
            <p:cNvPr id="22" name="组合 21"/>
            <p:cNvGrpSpPr/>
            <p:nvPr/>
          </p:nvGrpSpPr>
          <p:grpSpPr>
            <a:xfrm>
              <a:off x="13616" y="2592"/>
              <a:ext cx="4658" cy="1057"/>
              <a:chOff x="8507235" y="2689273"/>
              <a:chExt cx="2957830" cy="671380"/>
            </a:xfrm>
          </p:grpSpPr>
          <p:sp>
            <p:nvSpPr>
              <p:cNvPr id="77" name="文本框 76"/>
              <p:cNvSpPr txBox="1"/>
              <p:nvPr/>
            </p:nvSpPr>
            <p:spPr>
              <a:xfrm>
                <a:off x="8785764" y="3027805"/>
                <a:ext cx="2679301" cy="332848"/>
              </a:xfrm>
              <a:prstGeom prst="rect">
                <a:avLst/>
              </a:prstGeom>
              <a:noFill/>
            </p:spPr>
            <p:txBody>
              <a:bodyPr wrap="square" rtlCol="0">
                <a:spAutoFit/>
              </a:bodyPr>
              <a:lstStyle/>
              <a:p>
                <a:pPr>
                  <a:lnSpc>
                    <a:spcPct val="120000"/>
                  </a:lnSpc>
                </a:pPr>
                <a:r>
                  <a:rPr lang="zh-CN" altLang="en-US" sz="1400" dirty="0">
                    <a:solidFill>
                      <a:schemeClr val="tx1"/>
                    </a:solidFill>
                  </a:rPr>
                  <a:t>极大降低使用门槛</a:t>
                </a:r>
                <a:endParaRPr lang="zh-CN" altLang="en-US" sz="1400" dirty="0">
                  <a:solidFill>
                    <a:schemeClr val="tx1"/>
                  </a:solidFill>
                </a:endParaRPr>
              </a:p>
            </p:txBody>
          </p:sp>
          <p:sp>
            <p:nvSpPr>
              <p:cNvPr id="78" name="椭圆 77"/>
              <p:cNvSpPr/>
              <p:nvPr/>
            </p:nvSpPr>
            <p:spPr>
              <a:xfrm>
                <a:off x="8507235" y="2790068"/>
                <a:ext cx="198520" cy="198520"/>
              </a:xfrm>
              <a:prstGeom prst="ellipse">
                <a:avLst/>
              </a:prstGeom>
              <a:ln w="22225">
                <a:solidFill>
                  <a:schemeClr val="bg1"/>
                </a:solidFill>
              </a:ln>
              <a:effectLst>
                <a:outerShdw blurRad="292100" dist="127000" dir="5400000" sx="101000" sy="101000" algn="t" rotWithShape="0">
                  <a:schemeClr val="accent1">
                    <a:lumMod val="50000"/>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文本框 78"/>
              <p:cNvSpPr txBox="1"/>
              <p:nvPr/>
            </p:nvSpPr>
            <p:spPr>
              <a:xfrm>
                <a:off x="8785764" y="2689273"/>
                <a:ext cx="2168951" cy="400110"/>
              </a:xfrm>
              <a:prstGeom prst="rect">
                <a:avLst/>
              </a:prstGeom>
              <a:noFill/>
            </p:spPr>
            <p:txBody>
              <a:bodyPr wrap="square" rtlCol="0">
                <a:spAutoFit/>
              </a:bodyPr>
              <a:lstStyle>
                <a:defPPr>
                  <a:defRPr lang="zh-CN"/>
                </a:defPPr>
                <a:lvl1pPr>
                  <a:lnSpc>
                    <a:spcPct val="130000"/>
                  </a:lnSpc>
                  <a:defRPr sz="1600">
                    <a:gradFill flip="none" rotWithShape="1">
                      <a:gsLst>
                        <a:gs pos="50000">
                          <a:schemeClr val="accent1"/>
                        </a:gs>
                        <a:gs pos="0">
                          <a:schemeClr val="accent1">
                            <a:lumMod val="60000"/>
                            <a:lumOff val="40000"/>
                          </a:schemeClr>
                        </a:gs>
                        <a:gs pos="100000">
                          <a:schemeClr val="accent1"/>
                        </a:gs>
                      </a:gsLst>
                      <a:lin ang="2700000" scaled="1"/>
                      <a:tileRect/>
                    </a:gradFill>
                    <a:latin typeface="+mj-lt"/>
                    <a:ea typeface="+mj-ea"/>
                  </a:defRPr>
                </a:lvl1pPr>
              </a:lstStyle>
              <a:p>
                <a:pPr>
                  <a:lnSpc>
                    <a:spcPct val="100000"/>
                  </a:lnSpc>
                </a:pPr>
                <a:r>
                  <a:rPr lang="zh-CN" altLang="en-US" sz="2000" dirty="0">
                    <a:solidFill>
                      <a:schemeClr val="tx1"/>
                    </a:solidFill>
                  </a:rPr>
                  <a:t>使用难易度改变</a:t>
                </a:r>
                <a:endParaRPr lang="zh-CN" altLang="en-US" sz="2000" dirty="0">
                  <a:solidFill>
                    <a:schemeClr val="tx1"/>
                  </a:solidFill>
                </a:endParaRPr>
              </a:p>
            </p:txBody>
          </p:sp>
        </p:grpSp>
        <p:grpSp>
          <p:nvGrpSpPr>
            <p:cNvPr id="63" name="组合 62"/>
            <p:cNvGrpSpPr/>
            <p:nvPr/>
          </p:nvGrpSpPr>
          <p:grpSpPr>
            <a:xfrm>
              <a:off x="13616" y="7522"/>
              <a:ext cx="4658" cy="1057"/>
              <a:chOff x="8507235" y="5053545"/>
              <a:chExt cx="2957830" cy="671380"/>
            </a:xfrm>
          </p:grpSpPr>
          <p:sp>
            <p:nvSpPr>
              <p:cNvPr id="64" name="文本框 63"/>
              <p:cNvSpPr txBox="1"/>
              <p:nvPr/>
            </p:nvSpPr>
            <p:spPr>
              <a:xfrm>
                <a:off x="8785764" y="5392077"/>
                <a:ext cx="2679301" cy="332848"/>
              </a:xfrm>
              <a:prstGeom prst="rect">
                <a:avLst/>
              </a:prstGeom>
              <a:noFill/>
            </p:spPr>
            <p:txBody>
              <a:bodyPr wrap="square" rtlCol="0">
                <a:spAutoFit/>
              </a:bodyPr>
              <a:lstStyle/>
              <a:p>
                <a:pPr>
                  <a:lnSpc>
                    <a:spcPct val="120000"/>
                  </a:lnSpc>
                </a:pPr>
                <a:r>
                  <a:rPr lang="zh-CN" altLang="en-US" sz="1400" dirty="0">
                    <a:solidFill>
                      <a:schemeClr val="tx1"/>
                    </a:solidFill>
                  </a:rPr>
                  <a:t>依赖大模型形成新的信息环境</a:t>
                </a:r>
                <a:endParaRPr lang="zh-CN" altLang="en-US" sz="1400" dirty="0">
                  <a:solidFill>
                    <a:schemeClr val="tx1"/>
                  </a:solidFill>
                </a:endParaRPr>
              </a:p>
            </p:txBody>
          </p:sp>
          <p:sp>
            <p:nvSpPr>
              <p:cNvPr id="65" name="椭圆 64"/>
              <p:cNvSpPr/>
              <p:nvPr/>
            </p:nvSpPr>
            <p:spPr>
              <a:xfrm>
                <a:off x="8507235" y="5154340"/>
                <a:ext cx="198520" cy="198520"/>
              </a:xfrm>
              <a:prstGeom prst="ellipse">
                <a:avLst/>
              </a:prstGeom>
              <a:ln w="22225">
                <a:solidFill>
                  <a:schemeClr val="bg1"/>
                </a:solidFill>
              </a:ln>
              <a:effectLst>
                <a:outerShdw blurRad="292100" dist="127000" dir="5400000" sx="101000" sy="101000" algn="t" rotWithShape="0">
                  <a:schemeClr val="accent1">
                    <a:lumMod val="50000"/>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6" name="文本框 65"/>
              <p:cNvSpPr txBox="1"/>
              <p:nvPr/>
            </p:nvSpPr>
            <p:spPr>
              <a:xfrm>
                <a:off x="8785764" y="5053545"/>
                <a:ext cx="2259226" cy="400110"/>
              </a:xfrm>
              <a:prstGeom prst="rect">
                <a:avLst/>
              </a:prstGeom>
              <a:noFill/>
            </p:spPr>
            <p:txBody>
              <a:bodyPr wrap="square" rtlCol="0">
                <a:spAutoFit/>
              </a:bodyPr>
              <a:lstStyle>
                <a:defPPr>
                  <a:defRPr lang="zh-CN"/>
                </a:defPPr>
                <a:lvl1pPr>
                  <a:lnSpc>
                    <a:spcPct val="130000"/>
                  </a:lnSpc>
                  <a:defRPr sz="1600">
                    <a:gradFill flip="none" rotWithShape="1">
                      <a:gsLst>
                        <a:gs pos="50000">
                          <a:schemeClr val="accent1"/>
                        </a:gs>
                        <a:gs pos="0">
                          <a:schemeClr val="accent1">
                            <a:lumMod val="60000"/>
                            <a:lumOff val="40000"/>
                          </a:schemeClr>
                        </a:gs>
                        <a:gs pos="100000">
                          <a:schemeClr val="accent1"/>
                        </a:gs>
                      </a:gsLst>
                      <a:lin ang="2700000" scaled="1"/>
                      <a:tileRect/>
                    </a:gradFill>
                    <a:latin typeface="+mj-lt"/>
                    <a:ea typeface="+mj-ea"/>
                  </a:defRPr>
                </a:lvl1pPr>
              </a:lstStyle>
              <a:p>
                <a:pPr>
                  <a:lnSpc>
                    <a:spcPct val="100000"/>
                  </a:lnSpc>
                </a:pPr>
                <a:r>
                  <a:rPr lang="zh-CN" altLang="en-US" sz="2000" dirty="0">
                    <a:solidFill>
                      <a:schemeClr val="tx1"/>
                    </a:solidFill>
                  </a:rPr>
                  <a:t>信息获取方式改变</a:t>
                </a:r>
                <a:endParaRPr lang="zh-CN" altLang="en-US" sz="2000" dirty="0">
                  <a:solidFill>
                    <a:schemeClr val="tx1"/>
                  </a:solidFill>
                </a:endParaRPr>
              </a:p>
            </p:txBody>
          </p:sp>
        </p:grpSp>
        <p:grpSp>
          <p:nvGrpSpPr>
            <p:cNvPr id="67" name="组合 66"/>
            <p:cNvGrpSpPr/>
            <p:nvPr/>
          </p:nvGrpSpPr>
          <p:grpSpPr>
            <a:xfrm>
              <a:off x="13616" y="8894"/>
              <a:ext cx="4658" cy="1057"/>
              <a:chOff x="8507235" y="5053545"/>
              <a:chExt cx="2957830" cy="671380"/>
            </a:xfrm>
          </p:grpSpPr>
          <p:sp>
            <p:nvSpPr>
              <p:cNvPr id="80" name="文本框 79"/>
              <p:cNvSpPr txBox="1"/>
              <p:nvPr/>
            </p:nvSpPr>
            <p:spPr>
              <a:xfrm>
                <a:off x="8785764" y="5392077"/>
                <a:ext cx="2679301" cy="332848"/>
              </a:xfrm>
              <a:prstGeom prst="rect">
                <a:avLst/>
              </a:prstGeom>
              <a:noFill/>
            </p:spPr>
            <p:txBody>
              <a:bodyPr wrap="square" rtlCol="0">
                <a:spAutoFit/>
              </a:bodyPr>
              <a:lstStyle/>
              <a:p>
                <a:pPr>
                  <a:lnSpc>
                    <a:spcPct val="120000"/>
                  </a:lnSpc>
                </a:pPr>
                <a:r>
                  <a:rPr lang="zh-CN" altLang="en-US" sz="1400" dirty="0">
                    <a:solidFill>
                      <a:schemeClr val="tx1"/>
                    </a:solidFill>
                  </a:rPr>
                  <a:t>影响社会文化</a:t>
                </a:r>
                <a:r>
                  <a:rPr lang="en-US" altLang="zh-CN" sz="1400" dirty="0">
                    <a:solidFill>
                      <a:schemeClr val="tx1"/>
                    </a:solidFill>
                  </a:rPr>
                  <a:t>,</a:t>
                </a:r>
                <a:r>
                  <a:rPr lang="zh-CN" altLang="en-US" sz="1400" dirty="0">
                    <a:solidFill>
                      <a:schemeClr val="tx1"/>
                    </a:solidFill>
                  </a:rPr>
                  <a:t>提供新交互方式</a:t>
                </a:r>
                <a:endParaRPr lang="zh-CN" altLang="en-US" sz="1400" dirty="0">
                  <a:solidFill>
                    <a:schemeClr val="tx1"/>
                  </a:solidFill>
                </a:endParaRPr>
              </a:p>
            </p:txBody>
          </p:sp>
          <p:sp>
            <p:nvSpPr>
              <p:cNvPr id="82" name="椭圆 81"/>
              <p:cNvSpPr/>
              <p:nvPr/>
            </p:nvSpPr>
            <p:spPr>
              <a:xfrm>
                <a:off x="8507235" y="5154340"/>
                <a:ext cx="198520" cy="198520"/>
              </a:xfrm>
              <a:prstGeom prst="ellipse">
                <a:avLst/>
              </a:prstGeom>
              <a:ln w="22225">
                <a:solidFill>
                  <a:schemeClr val="bg1"/>
                </a:solidFill>
              </a:ln>
              <a:effectLst>
                <a:outerShdw blurRad="292100" dist="127000" dir="5400000" sx="101000" sy="101000" algn="t" rotWithShape="0">
                  <a:schemeClr val="accent1">
                    <a:lumMod val="50000"/>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4" name="文本框 83"/>
              <p:cNvSpPr txBox="1"/>
              <p:nvPr/>
            </p:nvSpPr>
            <p:spPr>
              <a:xfrm>
                <a:off x="8785764" y="5053545"/>
                <a:ext cx="2259226" cy="400110"/>
              </a:xfrm>
              <a:prstGeom prst="rect">
                <a:avLst/>
              </a:prstGeom>
              <a:noFill/>
            </p:spPr>
            <p:txBody>
              <a:bodyPr wrap="square" rtlCol="0">
                <a:spAutoFit/>
              </a:bodyPr>
              <a:lstStyle>
                <a:defPPr>
                  <a:defRPr lang="zh-CN"/>
                </a:defPPr>
                <a:lvl1pPr>
                  <a:lnSpc>
                    <a:spcPct val="130000"/>
                  </a:lnSpc>
                  <a:defRPr sz="1600">
                    <a:gradFill flip="none" rotWithShape="1">
                      <a:gsLst>
                        <a:gs pos="50000">
                          <a:schemeClr val="accent1"/>
                        </a:gs>
                        <a:gs pos="0">
                          <a:schemeClr val="accent1">
                            <a:lumMod val="60000"/>
                            <a:lumOff val="40000"/>
                          </a:schemeClr>
                        </a:gs>
                        <a:gs pos="100000">
                          <a:schemeClr val="accent1"/>
                        </a:gs>
                      </a:gsLst>
                      <a:lin ang="2700000" scaled="1"/>
                      <a:tileRect/>
                    </a:gradFill>
                    <a:latin typeface="+mj-lt"/>
                    <a:ea typeface="+mj-ea"/>
                  </a:defRPr>
                </a:lvl1pPr>
              </a:lstStyle>
              <a:p>
                <a:pPr>
                  <a:lnSpc>
                    <a:spcPct val="100000"/>
                  </a:lnSpc>
                </a:pPr>
                <a:r>
                  <a:rPr lang="zh-CN" altLang="en-US" sz="2000" dirty="0">
                    <a:solidFill>
                      <a:schemeClr val="tx1"/>
                    </a:solidFill>
                  </a:rPr>
                  <a:t>大模型的影响改变</a:t>
                </a:r>
                <a:endParaRPr lang="zh-CN" altLang="en-US" sz="2000" dirty="0">
                  <a:solidFill>
                    <a:schemeClr val="tx1"/>
                  </a:solidFill>
                </a:endParaRPr>
              </a:p>
            </p:txBody>
          </p:sp>
        </p:grpSp>
      </p:grpSp>
      <p:sp>
        <p:nvSpPr>
          <p:cNvPr id="23" name="椭圆 22"/>
          <p:cNvSpPr/>
          <p:nvPr/>
        </p:nvSpPr>
        <p:spPr>
          <a:xfrm>
            <a:off x="791845" y="1793677"/>
            <a:ext cx="198520" cy="198465"/>
          </a:xfrm>
          <a:prstGeom prst="ellipse">
            <a:avLst/>
          </a:prstGeom>
          <a:ln w="22225">
            <a:solidFill>
              <a:schemeClr val="bg1"/>
            </a:solidFill>
          </a:ln>
          <a:effectLst>
            <a:outerShdw blurRad="292100" dist="127000" dir="5400000" sx="101000" sy="101000" algn="t" rotWithShape="0">
              <a:schemeClr val="accent1">
                <a:lumMod val="50000"/>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4" name="椭圆 23"/>
          <p:cNvSpPr/>
          <p:nvPr/>
        </p:nvSpPr>
        <p:spPr>
          <a:xfrm>
            <a:off x="791845" y="2642037"/>
            <a:ext cx="198520" cy="198465"/>
          </a:xfrm>
          <a:prstGeom prst="ellipse">
            <a:avLst/>
          </a:prstGeom>
          <a:ln w="22225">
            <a:solidFill>
              <a:schemeClr val="bg1"/>
            </a:solidFill>
          </a:ln>
          <a:effectLst>
            <a:outerShdw blurRad="292100" dist="127000" dir="5400000" sx="101000" sy="101000" algn="t" rotWithShape="0">
              <a:schemeClr val="accent1">
                <a:lumMod val="50000"/>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5" name="椭圆 24"/>
          <p:cNvSpPr/>
          <p:nvPr/>
        </p:nvSpPr>
        <p:spPr>
          <a:xfrm>
            <a:off x="791845" y="3505637"/>
            <a:ext cx="198520" cy="198465"/>
          </a:xfrm>
          <a:prstGeom prst="ellipse">
            <a:avLst/>
          </a:prstGeom>
          <a:ln w="22225">
            <a:solidFill>
              <a:schemeClr val="bg1"/>
            </a:solidFill>
          </a:ln>
          <a:effectLst>
            <a:outerShdw blurRad="292100" dist="127000" dir="5400000" sx="101000" sy="101000" algn="t" rotWithShape="0">
              <a:schemeClr val="accent1">
                <a:lumMod val="50000"/>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6" name="椭圆 25"/>
          <p:cNvSpPr/>
          <p:nvPr/>
        </p:nvSpPr>
        <p:spPr>
          <a:xfrm>
            <a:off x="791845" y="4302562"/>
            <a:ext cx="198520" cy="198465"/>
          </a:xfrm>
          <a:prstGeom prst="ellipse">
            <a:avLst/>
          </a:prstGeom>
          <a:ln w="22225">
            <a:solidFill>
              <a:schemeClr val="bg1"/>
            </a:solidFill>
          </a:ln>
          <a:effectLst>
            <a:outerShdw blurRad="292100" dist="127000" dir="5400000" sx="101000" sy="101000" algn="t" rotWithShape="0">
              <a:schemeClr val="accent1">
                <a:lumMod val="50000"/>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7" name="椭圆 26"/>
          <p:cNvSpPr/>
          <p:nvPr/>
        </p:nvSpPr>
        <p:spPr>
          <a:xfrm>
            <a:off x="791845" y="5108377"/>
            <a:ext cx="198520" cy="198465"/>
          </a:xfrm>
          <a:prstGeom prst="ellipse">
            <a:avLst/>
          </a:prstGeom>
          <a:ln w="22225">
            <a:solidFill>
              <a:schemeClr val="bg1"/>
            </a:solidFill>
          </a:ln>
          <a:effectLst>
            <a:outerShdw blurRad="292100" dist="127000" dir="5400000" sx="101000" sy="101000" algn="t" rotWithShape="0">
              <a:schemeClr val="accent1">
                <a:lumMod val="50000"/>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28" name="椭圆 27"/>
          <p:cNvSpPr/>
          <p:nvPr/>
        </p:nvSpPr>
        <p:spPr>
          <a:xfrm>
            <a:off x="791845" y="5975152"/>
            <a:ext cx="198520" cy="198465"/>
          </a:xfrm>
          <a:prstGeom prst="ellipse">
            <a:avLst/>
          </a:prstGeom>
          <a:ln w="22225">
            <a:solidFill>
              <a:schemeClr val="bg1"/>
            </a:solidFill>
          </a:ln>
          <a:effectLst>
            <a:outerShdw blurRad="292100" dist="127000" dir="5400000" sx="101000" sy="101000" algn="t" rotWithShape="0">
              <a:schemeClr val="accent1">
                <a:lumMod val="50000"/>
                <a:alpha val="5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1902" y="301533"/>
            <a:ext cx="8640000" cy="368935"/>
          </a:xfrm>
          <a:prstGeom prst="rect">
            <a:avLst/>
          </a:prstGeom>
        </p:spPr>
        <p:txBody>
          <a:bodyPr vert="horz" wrap="square" lIns="0" tIns="0" rIns="0" bIns="0" rtlCol="0">
            <a:spAutoFit/>
          </a:bodyPr>
          <a:lstStyle/>
          <a:p>
            <a:pPr algn="l">
              <a:lnSpc>
                <a:spcPct val="100000"/>
              </a:lnSpc>
              <a:buClrTx/>
              <a:buSzTx/>
              <a:buFontTx/>
            </a:pPr>
            <a:r>
              <a:rPr>
                <a:sym typeface="+mn-ea"/>
              </a:rPr>
              <a:t>大模型对教育</a:t>
            </a:r>
            <a:r>
              <a:rPr lang="zh-CN">
                <a:sym typeface="+mn-ea"/>
              </a:rPr>
              <a:t>培训</a:t>
            </a:r>
            <a:r>
              <a:rPr>
                <a:sym typeface="+mn-ea"/>
              </a:rPr>
              <a:t>的影响</a:t>
            </a:r>
            <a:r>
              <a:rPr lang="en-US">
                <a:sym typeface="+mn-ea"/>
              </a:rPr>
              <a:t>?</a:t>
            </a:r>
            <a:endParaRPr lang="en-US" sz="2400" dirty="0">
              <a:latin typeface="+mn-ea"/>
              <a:ea typeface="+mn-ea"/>
              <a:cs typeface="微软雅黑" panose="020B0503020204020204" pitchFamily="34" charset="-122"/>
              <a:sym typeface="+mn-ea"/>
            </a:endParaRPr>
          </a:p>
        </p:txBody>
      </p:sp>
      <p:sp>
        <p:nvSpPr>
          <p:cNvPr id="3" name="文本框 2"/>
          <p:cNvSpPr txBox="1"/>
          <p:nvPr/>
        </p:nvSpPr>
        <p:spPr>
          <a:xfrm>
            <a:off x="669925" y="1464310"/>
            <a:ext cx="10852150" cy="337185"/>
          </a:xfrm>
          <a:prstGeom prst="rect">
            <a:avLst/>
          </a:prstGeom>
          <a:noFill/>
        </p:spPr>
        <p:txBody>
          <a:bodyPr wrap="square" rtlCol="0" anchor="t">
            <a:spAutoFit/>
          </a:bodyPr>
          <a:p>
            <a:r>
              <a:rPr lang="zh-CN" altLang="en-US" sz="1600">
                <a:solidFill>
                  <a:schemeClr val="tx1"/>
                </a:solidFill>
                <a:uFillTx/>
                <a:latin typeface="微软雅黑" panose="020B0503020204020204" pitchFamily="34" charset="-122"/>
                <a:ea typeface="微软雅黑" panose="020B0503020204020204" pitchFamily="34" charset="-122"/>
                <a:sym typeface="+mn-ea"/>
              </a:rPr>
              <a:t>一个入口完成多种任务需求，机器人服务更多元灵活，实现复杂</a:t>
            </a:r>
            <a:r>
              <a:rPr lang="zh-CN" altLang="en-US" sz="1600" b="1">
                <a:solidFill>
                  <a:schemeClr val="tx1"/>
                </a:solidFill>
                <a:uFillTx/>
                <a:latin typeface="微软雅黑" panose="020B0503020204020204" pitchFamily="34" charset="-122"/>
                <a:ea typeface="微软雅黑" panose="020B0503020204020204" pitchFamily="34" charset="-122"/>
                <a:sym typeface="+mn-ea"/>
              </a:rPr>
              <a:t>培训场景</a:t>
            </a:r>
            <a:r>
              <a:rPr lang="zh-CN" altLang="en-US" sz="1600">
                <a:solidFill>
                  <a:schemeClr val="tx1"/>
                </a:solidFill>
                <a:uFillTx/>
                <a:latin typeface="微软雅黑" panose="020B0503020204020204" pitchFamily="34" charset="-122"/>
                <a:ea typeface="微软雅黑" panose="020B0503020204020204" pitchFamily="34" charset="-122"/>
                <a:sym typeface="+mn-ea"/>
              </a:rPr>
              <a:t>全流程能力。</a:t>
            </a:r>
            <a:endParaRPr lang="zh-CN" altLang="en-US" sz="1600">
              <a:solidFill>
                <a:schemeClr val="tx1"/>
              </a:solidFill>
              <a:uFillTx/>
              <a:latin typeface="微软雅黑" panose="020B0503020204020204" pitchFamily="34" charset="-122"/>
              <a:ea typeface="微软雅黑" panose="020B0503020204020204" pitchFamily="34" charset="-122"/>
              <a:sym typeface="+mn-ea"/>
            </a:endParaRPr>
          </a:p>
        </p:txBody>
      </p:sp>
      <p:grpSp>
        <p:nvGrpSpPr>
          <p:cNvPr id="5" name="组合 4"/>
          <p:cNvGrpSpPr/>
          <p:nvPr/>
        </p:nvGrpSpPr>
        <p:grpSpPr>
          <a:xfrm>
            <a:off x="608083" y="2485390"/>
            <a:ext cx="5827078" cy="2858135"/>
            <a:chOff x="1055" y="3767"/>
            <a:chExt cx="9177" cy="4501"/>
          </a:xfrm>
        </p:grpSpPr>
        <p:grpSp>
          <p:nvGrpSpPr>
            <p:cNvPr id="7" name="组合 6"/>
            <p:cNvGrpSpPr/>
            <p:nvPr/>
          </p:nvGrpSpPr>
          <p:grpSpPr>
            <a:xfrm>
              <a:off x="4249" y="5276"/>
              <a:ext cx="2789" cy="1928"/>
              <a:chOff x="4363" y="5231"/>
              <a:chExt cx="2789" cy="1928"/>
            </a:xfrm>
          </p:grpSpPr>
          <p:sp>
            <p:nvSpPr>
              <p:cNvPr id="9" name="任意多边形: 形状 41"/>
              <p:cNvSpPr/>
              <p:nvPr>
                <p:custDataLst>
                  <p:tags r:id="rId1"/>
                </p:custDataLst>
              </p:nvPr>
            </p:nvSpPr>
            <p:spPr>
              <a:xfrm rot="16200000">
                <a:off x="4793" y="5564"/>
                <a:ext cx="1929" cy="1262"/>
              </a:xfrm>
              <a:custGeom>
                <a:avLst/>
                <a:gdLst>
                  <a:gd name="connsiteX0" fmla="*/ 1186163 w 1196834"/>
                  <a:gd name="connsiteY0" fmla="*/ 458978 h 866682"/>
                  <a:gd name="connsiteX1" fmla="*/ 1186163 w 1196834"/>
                  <a:gd name="connsiteY1" fmla="*/ 407593 h 866682"/>
                  <a:gd name="connsiteX2" fmla="*/ 789147 w 1196834"/>
                  <a:gd name="connsiteY2" fmla="*/ 10578 h 866682"/>
                  <a:gd name="connsiteX3" fmla="*/ 737702 w 1196834"/>
                  <a:gd name="connsiteY3" fmla="*/ 10610 h 866682"/>
                  <a:gd name="connsiteX4" fmla="*/ 727098 w 1196834"/>
                  <a:gd name="connsiteY4" fmla="*/ 36330 h 866682"/>
                  <a:gd name="connsiteX5" fmla="*/ 727098 w 1196834"/>
                  <a:gd name="connsiteY5" fmla="*/ 160610 h 866682"/>
                  <a:gd name="connsiteX6" fmla="*/ 36320 w 1196834"/>
                  <a:gd name="connsiteY6" fmla="*/ 160610 h 866682"/>
                  <a:gd name="connsiteX7" fmla="*/ -37 w 1196834"/>
                  <a:gd name="connsiteY7" fmla="*/ 196967 h 866682"/>
                  <a:gd name="connsiteX8" fmla="*/ -37 w 1196834"/>
                  <a:gd name="connsiteY8" fmla="*/ 669605 h 866682"/>
                  <a:gd name="connsiteX9" fmla="*/ 36320 w 1196834"/>
                  <a:gd name="connsiteY9" fmla="*/ 705961 h 866682"/>
                  <a:gd name="connsiteX10" fmla="*/ 727098 w 1196834"/>
                  <a:gd name="connsiteY10" fmla="*/ 705961 h 866682"/>
                  <a:gd name="connsiteX11" fmla="*/ 727098 w 1196834"/>
                  <a:gd name="connsiteY11" fmla="*/ 830241 h 866682"/>
                  <a:gd name="connsiteX12" fmla="*/ 763455 w 1196834"/>
                  <a:gd name="connsiteY12" fmla="*/ 866628 h 866682"/>
                  <a:gd name="connsiteX13" fmla="*/ 789147 w 1196834"/>
                  <a:gd name="connsiteY13" fmla="*/ 855994 h 86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6834" h="866682">
                    <a:moveTo>
                      <a:pt x="1186163" y="458978"/>
                    </a:moveTo>
                    <a:cubicBezTo>
                      <a:pt x="1200342" y="444780"/>
                      <a:pt x="1200342" y="421791"/>
                      <a:pt x="1186163" y="407593"/>
                    </a:cubicBezTo>
                    <a:lnTo>
                      <a:pt x="789147" y="10578"/>
                    </a:lnTo>
                    <a:cubicBezTo>
                      <a:pt x="774968" y="-3612"/>
                      <a:pt x="751942" y="-3597"/>
                      <a:pt x="737702" y="10610"/>
                    </a:cubicBezTo>
                    <a:cubicBezTo>
                      <a:pt x="730916" y="17433"/>
                      <a:pt x="727098" y="26686"/>
                      <a:pt x="727098" y="36330"/>
                    </a:cubicBezTo>
                    <a:lnTo>
                      <a:pt x="727098" y="160610"/>
                    </a:lnTo>
                    <a:lnTo>
                      <a:pt x="36320" y="160610"/>
                    </a:lnTo>
                    <a:cubicBezTo>
                      <a:pt x="16263" y="160610"/>
                      <a:pt x="-37" y="176886"/>
                      <a:pt x="-37" y="196967"/>
                    </a:cubicBezTo>
                    <a:lnTo>
                      <a:pt x="-37" y="669605"/>
                    </a:lnTo>
                    <a:cubicBezTo>
                      <a:pt x="-37" y="689686"/>
                      <a:pt x="16263" y="705961"/>
                      <a:pt x="36320" y="705961"/>
                    </a:cubicBezTo>
                    <a:lnTo>
                      <a:pt x="727098" y="705961"/>
                    </a:lnTo>
                    <a:lnTo>
                      <a:pt x="727098" y="830241"/>
                    </a:lnTo>
                    <a:cubicBezTo>
                      <a:pt x="727098" y="850322"/>
                      <a:pt x="743338" y="866610"/>
                      <a:pt x="763455" y="866628"/>
                    </a:cubicBezTo>
                    <a:cubicBezTo>
                      <a:pt x="773089" y="866634"/>
                      <a:pt x="782300" y="862810"/>
                      <a:pt x="789147" y="855994"/>
                    </a:cubicBezTo>
                    <a:close/>
                  </a:path>
                </a:pathLst>
              </a:custGeom>
              <a:gradFill>
                <a:gsLst>
                  <a:gs pos="0">
                    <a:schemeClr val="accent6">
                      <a:lumMod val="20000"/>
                      <a:lumOff val="80000"/>
                      <a:alpha val="0"/>
                    </a:schemeClr>
                  </a:gs>
                  <a:gs pos="84000">
                    <a:schemeClr val="accent6">
                      <a:lumMod val="40000"/>
                      <a:lumOff val="60000"/>
                      <a:alpha val="100000"/>
                    </a:schemeClr>
                  </a:gs>
                </a:gsLst>
                <a:lin ang="0" scaled="0"/>
              </a:gradFill>
              <a:ln w="6055" cap="flat">
                <a:noFill/>
                <a:prstDash val="solid"/>
                <a:miter/>
              </a:ln>
            </p:spPr>
            <p:txBody>
              <a:bodyPr lIns="108000" tIns="108000" rIns="108000" bIns="108000" rtlCol="0" anchor="ctr"/>
              <a:p>
                <a:endParaRPr lang="zh-CN" altLang="en-US" b="1">
                  <a:latin typeface="Arial" panose="020B0604020202020204" pitchFamily="34" charset="0"/>
                  <a:ea typeface="微软雅黑" panose="020B0503020204020204" pitchFamily="34" charset="-122"/>
                  <a:sym typeface="Arial" panose="020B0604020202020204" pitchFamily="34" charset="0"/>
                </a:endParaRPr>
              </a:p>
            </p:txBody>
          </p:sp>
          <p:sp>
            <p:nvSpPr>
              <p:cNvPr id="29" name="任意多边形: 形状 41"/>
              <p:cNvSpPr/>
              <p:nvPr>
                <p:custDataLst>
                  <p:tags r:id="rId2"/>
                </p:custDataLst>
              </p:nvPr>
            </p:nvSpPr>
            <p:spPr>
              <a:xfrm rot="16200000">
                <a:off x="4161" y="5717"/>
                <a:ext cx="1168" cy="764"/>
              </a:xfrm>
              <a:custGeom>
                <a:avLst/>
                <a:gdLst>
                  <a:gd name="connsiteX0" fmla="*/ 1186163 w 1196834"/>
                  <a:gd name="connsiteY0" fmla="*/ 458978 h 866682"/>
                  <a:gd name="connsiteX1" fmla="*/ 1186163 w 1196834"/>
                  <a:gd name="connsiteY1" fmla="*/ 407593 h 866682"/>
                  <a:gd name="connsiteX2" fmla="*/ 789147 w 1196834"/>
                  <a:gd name="connsiteY2" fmla="*/ 10578 h 866682"/>
                  <a:gd name="connsiteX3" fmla="*/ 737702 w 1196834"/>
                  <a:gd name="connsiteY3" fmla="*/ 10610 h 866682"/>
                  <a:gd name="connsiteX4" fmla="*/ 727098 w 1196834"/>
                  <a:gd name="connsiteY4" fmla="*/ 36330 h 866682"/>
                  <a:gd name="connsiteX5" fmla="*/ 727098 w 1196834"/>
                  <a:gd name="connsiteY5" fmla="*/ 160610 h 866682"/>
                  <a:gd name="connsiteX6" fmla="*/ 36320 w 1196834"/>
                  <a:gd name="connsiteY6" fmla="*/ 160610 h 866682"/>
                  <a:gd name="connsiteX7" fmla="*/ -37 w 1196834"/>
                  <a:gd name="connsiteY7" fmla="*/ 196967 h 866682"/>
                  <a:gd name="connsiteX8" fmla="*/ -37 w 1196834"/>
                  <a:gd name="connsiteY8" fmla="*/ 669605 h 866682"/>
                  <a:gd name="connsiteX9" fmla="*/ 36320 w 1196834"/>
                  <a:gd name="connsiteY9" fmla="*/ 705961 h 866682"/>
                  <a:gd name="connsiteX10" fmla="*/ 727098 w 1196834"/>
                  <a:gd name="connsiteY10" fmla="*/ 705961 h 866682"/>
                  <a:gd name="connsiteX11" fmla="*/ 727098 w 1196834"/>
                  <a:gd name="connsiteY11" fmla="*/ 830241 h 866682"/>
                  <a:gd name="connsiteX12" fmla="*/ 763455 w 1196834"/>
                  <a:gd name="connsiteY12" fmla="*/ 866628 h 866682"/>
                  <a:gd name="connsiteX13" fmla="*/ 789147 w 1196834"/>
                  <a:gd name="connsiteY13" fmla="*/ 855994 h 86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6834" h="866682">
                    <a:moveTo>
                      <a:pt x="1186163" y="458978"/>
                    </a:moveTo>
                    <a:cubicBezTo>
                      <a:pt x="1200342" y="444780"/>
                      <a:pt x="1200342" y="421791"/>
                      <a:pt x="1186163" y="407593"/>
                    </a:cubicBezTo>
                    <a:lnTo>
                      <a:pt x="789147" y="10578"/>
                    </a:lnTo>
                    <a:cubicBezTo>
                      <a:pt x="774968" y="-3612"/>
                      <a:pt x="751942" y="-3597"/>
                      <a:pt x="737702" y="10610"/>
                    </a:cubicBezTo>
                    <a:cubicBezTo>
                      <a:pt x="730916" y="17433"/>
                      <a:pt x="727098" y="26686"/>
                      <a:pt x="727098" y="36330"/>
                    </a:cubicBezTo>
                    <a:lnTo>
                      <a:pt x="727098" y="160610"/>
                    </a:lnTo>
                    <a:lnTo>
                      <a:pt x="36320" y="160610"/>
                    </a:lnTo>
                    <a:cubicBezTo>
                      <a:pt x="16263" y="160610"/>
                      <a:pt x="-37" y="176886"/>
                      <a:pt x="-37" y="196967"/>
                    </a:cubicBezTo>
                    <a:lnTo>
                      <a:pt x="-37" y="669605"/>
                    </a:lnTo>
                    <a:cubicBezTo>
                      <a:pt x="-37" y="689686"/>
                      <a:pt x="16263" y="705961"/>
                      <a:pt x="36320" y="705961"/>
                    </a:cubicBezTo>
                    <a:lnTo>
                      <a:pt x="727098" y="705961"/>
                    </a:lnTo>
                    <a:lnTo>
                      <a:pt x="727098" y="830241"/>
                    </a:lnTo>
                    <a:cubicBezTo>
                      <a:pt x="727098" y="850322"/>
                      <a:pt x="743338" y="866610"/>
                      <a:pt x="763455" y="866628"/>
                    </a:cubicBezTo>
                    <a:cubicBezTo>
                      <a:pt x="773089" y="866634"/>
                      <a:pt x="782300" y="862810"/>
                      <a:pt x="789147" y="855994"/>
                    </a:cubicBezTo>
                    <a:close/>
                  </a:path>
                </a:pathLst>
              </a:custGeom>
              <a:gradFill>
                <a:gsLst>
                  <a:gs pos="24000">
                    <a:schemeClr val="accent6">
                      <a:lumMod val="20000"/>
                      <a:lumOff val="80000"/>
                      <a:alpha val="0"/>
                    </a:schemeClr>
                  </a:gs>
                  <a:gs pos="91000">
                    <a:schemeClr val="accent6">
                      <a:lumMod val="40000"/>
                      <a:lumOff val="60000"/>
                      <a:alpha val="53000"/>
                    </a:schemeClr>
                  </a:gs>
                </a:gsLst>
                <a:lin ang="0" scaled="0"/>
              </a:gradFill>
              <a:ln w="6055" cap="flat">
                <a:noFill/>
                <a:prstDash val="solid"/>
                <a:miter/>
              </a:ln>
            </p:spPr>
            <p:txBody>
              <a:bodyPr lIns="108000" tIns="108000" rIns="108000" bIns="108000" rtlCol="0" anchor="ctr"/>
              <a:p>
                <a:endParaRPr lang="zh-CN" altLang="en-US" b="1">
                  <a:latin typeface="Arial" panose="020B0604020202020204" pitchFamily="34" charset="0"/>
                  <a:ea typeface="微软雅黑" panose="020B0503020204020204" pitchFamily="34" charset="-122"/>
                  <a:sym typeface="Arial" panose="020B0604020202020204" pitchFamily="34" charset="0"/>
                </a:endParaRPr>
              </a:p>
            </p:txBody>
          </p:sp>
          <p:sp>
            <p:nvSpPr>
              <p:cNvPr id="30" name="任意多边形: 形状 41"/>
              <p:cNvSpPr/>
              <p:nvPr>
                <p:custDataLst>
                  <p:tags r:id="rId3"/>
                </p:custDataLst>
              </p:nvPr>
            </p:nvSpPr>
            <p:spPr>
              <a:xfrm rot="16200000">
                <a:off x="6186" y="5717"/>
                <a:ext cx="1168" cy="764"/>
              </a:xfrm>
              <a:custGeom>
                <a:avLst/>
                <a:gdLst>
                  <a:gd name="connsiteX0" fmla="*/ 1186163 w 1196834"/>
                  <a:gd name="connsiteY0" fmla="*/ 458978 h 866682"/>
                  <a:gd name="connsiteX1" fmla="*/ 1186163 w 1196834"/>
                  <a:gd name="connsiteY1" fmla="*/ 407593 h 866682"/>
                  <a:gd name="connsiteX2" fmla="*/ 789147 w 1196834"/>
                  <a:gd name="connsiteY2" fmla="*/ 10578 h 866682"/>
                  <a:gd name="connsiteX3" fmla="*/ 737702 w 1196834"/>
                  <a:gd name="connsiteY3" fmla="*/ 10610 h 866682"/>
                  <a:gd name="connsiteX4" fmla="*/ 727098 w 1196834"/>
                  <a:gd name="connsiteY4" fmla="*/ 36330 h 866682"/>
                  <a:gd name="connsiteX5" fmla="*/ 727098 w 1196834"/>
                  <a:gd name="connsiteY5" fmla="*/ 160610 h 866682"/>
                  <a:gd name="connsiteX6" fmla="*/ 36320 w 1196834"/>
                  <a:gd name="connsiteY6" fmla="*/ 160610 h 866682"/>
                  <a:gd name="connsiteX7" fmla="*/ -37 w 1196834"/>
                  <a:gd name="connsiteY7" fmla="*/ 196967 h 866682"/>
                  <a:gd name="connsiteX8" fmla="*/ -37 w 1196834"/>
                  <a:gd name="connsiteY8" fmla="*/ 669605 h 866682"/>
                  <a:gd name="connsiteX9" fmla="*/ 36320 w 1196834"/>
                  <a:gd name="connsiteY9" fmla="*/ 705961 h 866682"/>
                  <a:gd name="connsiteX10" fmla="*/ 727098 w 1196834"/>
                  <a:gd name="connsiteY10" fmla="*/ 705961 h 866682"/>
                  <a:gd name="connsiteX11" fmla="*/ 727098 w 1196834"/>
                  <a:gd name="connsiteY11" fmla="*/ 830241 h 866682"/>
                  <a:gd name="connsiteX12" fmla="*/ 763455 w 1196834"/>
                  <a:gd name="connsiteY12" fmla="*/ 866628 h 866682"/>
                  <a:gd name="connsiteX13" fmla="*/ 789147 w 1196834"/>
                  <a:gd name="connsiteY13" fmla="*/ 855994 h 86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6834" h="866682">
                    <a:moveTo>
                      <a:pt x="1186163" y="458978"/>
                    </a:moveTo>
                    <a:cubicBezTo>
                      <a:pt x="1200342" y="444780"/>
                      <a:pt x="1200342" y="421791"/>
                      <a:pt x="1186163" y="407593"/>
                    </a:cubicBezTo>
                    <a:lnTo>
                      <a:pt x="789147" y="10578"/>
                    </a:lnTo>
                    <a:cubicBezTo>
                      <a:pt x="774968" y="-3612"/>
                      <a:pt x="751942" y="-3597"/>
                      <a:pt x="737702" y="10610"/>
                    </a:cubicBezTo>
                    <a:cubicBezTo>
                      <a:pt x="730916" y="17433"/>
                      <a:pt x="727098" y="26686"/>
                      <a:pt x="727098" y="36330"/>
                    </a:cubicBezTo>
                    <a:lnTo>
                      <a:pt x="727098" y="160610"/>
                    </a:lnTo>
                    <a:lnTo>
                      <a:pt x="36320" y="160610"/>
                    </a:lnTo>
                    <a:cubicBezTo>
                      <a:pt x="16263" y="160610"/>
                      <a:pt x="-37" y="176886"/>
                      <a:pt x="-37" y="196967"/>
                    </a:cubicBezTo>
                    <a:lnTo>
                      <a:pt x="-37" y="669605"/>
                    </a:lnTo>
                    <a:cubicBezTo>
                      <a:pt x="-37" y="689686"/>
                      <a:pt x="16263" y="705961"/>
                      <a:pt x="36320" y="705961"/>
                    </a:cubicBezTo>
                    <a:lnTo>
                      <a:pt x="727098" y="705961"/>
                    </a:lnTo>
                    <a:lnTo>
                      <a:pt x="727098" y="830241"/>
                    </a:lnTo>
                    <a:cubicBezTo>
                      <a:pt x="727098" y="850322"/>
                      <a:pt x="743338" y="866610"/>
                      <a:pt x="763455" y="866628"/>
                    </a:cubicBezTo>
                    <a:cubicBezTo>
                      <a:pt x="773089" y="866634"/>
                      <a:pt x="782300" y="862810"/>
                      <a:pt x="789147" y="855994"/>
                    </a:cubicBezTo>
                    <a:close/>
                  </a:path>
                </a:pathLst>
              </a:custGeom>
              <a:gradFill>
                <a:gsLst>
                  <a:gs pos="24000">
                    <a:schemeClr val="accent6">
                      <a:lumMod val="20000"/>
                      <a:lumOff val="80000"/>
                      <a:alpha val="0"/>
                    </a:schemeClr>
                  </a:gs>
                  <a:gs pos="91000">
                    <a:schemeClr val="accent6">
                      <a:lumMod val="40000"/>
                      <a:lumOff val="60000"/>
                      <a:alpha val="53000"/>
                    </a:schemeClr>
                  </a:gs>
                </a:gsLst>
                <a:lin ang="0" scaled="0"/>
              </a:gradFill>
              <a:ln w="6055" cap="flat">
                <a:noFill/>
                <a:prstDash val="solid"/>
                <a:miter/>
              </a:ln>
            </p:spPr>
            <p:txBody>
              <a:bodyPr lIns="108000" tIns="108000" rIns="108000" bIns="108000" rtlCol="0" anchor="ctr"/>
              <a:p>
                <a:endParaRPr lang="zh-CN" altLang="en-US" b="1">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1" name="组合 30"/>
            <p:cNvGrpSpPr/>
            <p:nvPr/>
          </p:nvGrpSpPr>
          <p:grpSpPr>
            <a:xfrm>
              <a:off x="1055" y="5276"/>
              <a:ext cx="2789" cy="1928"/>
              <a:chOff x="4363" y="5231"/>
              <a:chExt cx="2789" cy="1928"/>
            </a:xfrm>
          </p:grpSpPr>
          <p:sp>
            <p:nvSpPr>
              <p:cNvPr id="32" name="任意多边形: 形状 41"/>
              <p:cNvSpPr/>
              <p:nvPr>
                <p:custDataLst>
                  <p:tags r:id="rId4"/>
                </p:custDataLst>
              </p:nvPr>
            </p:nvSpPr>
            <p:spPr>
              <a:xfrm rot="16200000">
                <a:off x="4793" y="5564"/>
                <a:ext cx="1929" cy="1262"/>
              </a:xfrm>
              <a:custGeom>
                <a:avLst/>
                <a:gdLst>
                  <a:gd name="connsiteX0" fmla="*/ 1186163 w 1196834"/>
                  <a:gd name="connsiteY0" fmla="*/ 458978 h 866682"/>
                  <a:gd name="connsiteX1" fmla="*/ 1186163 w 1196834"/>
                  <a:gd name="connsiteY1" fmla="*/ 407593 h 866682"/>
                  <a:gd name="connsiteX2" fmla="*/ 789147 w 1196834"/>
                  <a:gd name="connsiteY2" fmla="*/ 10578 h 866682"/>
                  <a:gd name="connsiteX3" fmla="*/ 737702 w 1196834"/>
                  <a:gd name="connsiteY3" fmla="*/ 10610 h 866682"/>
                  <a:gd name="connsiteX4" fmla="*/ 727098 w 1196834"/>
                  <a:gd name="connsiteY4" fmla="*/ 36330 h 866682"/>
                  <a:gd name="connsiteX5" fmla="*/ 727098 w 1196834"/>
                  <a:gd name="connsiteY5" fmla="*/ 160610 h 866682"/>
                  <a:gd name="connsiteX6" fmla="*/ 36320 w 1196834"/>
                  <a:gd name="connsiteY6" fmla="*/ 160610 h 866682"/>
                  <a:gd name="connsiteX7" fmla="*/ -37 w 1196834"/>
                  <a:gd name="connsiteY7" fmla="*/ 196967 h 866682"/>
                  <a:gd name="connsiteX8" fmla="*/ -37 w 1196834"/>
                  <a:gd name="connsiteY8" fmla="*/ 669605 h 866682"/>
                  <a:gd name="connsiteX9" fmla="*/ 36320 w 1196834"/>
                  <a:gd name="connsiteY9" fmla="*/ 705961 h 866682"/>
                  <a:gd name="connsiteX10" fmla="*/ 727098 w 1196834"/>
                  <a:gd name="connsiteY10" fmla="*/ 705961 h 866682"/>
                  <a:gd name="connsiteX11" fmla="*/ 727098 w 1196834"/>
                  <a:gd name="connsiteY11" fmla="*/ 830241 h 866682"/>
                  <a:gd name="connsiteX12" fmla="*/ 763455 w 1196834"/>
                  <a:gd name="connsiteY12" fmla="*/ 866628 h 866682"/>
                  <a:gd name="connsiteX13" fmla="*/ 789147 w 1196834"/>
                  <a:gd name="connsiteY13" fmla="*/ 855994 h 86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6834" h="866682">
                    <a:moveTo>
                      <a:pt x="1186163" y="458978"/>
                    </a:moveTo>
                    <a:cubicBezTo>
                      <a:pt x="1200342" y="444780"/>
                      <a:pt x="1200342" y="421791"/>
                      <a:pt x="1186163" y="407593"/>
                    </a:cubicBezTo>
                    <a:lnTo>
                      <a:pt x="789147" y="10578"/>
                    </a:lnTo>
                    <a:cubicBezTo>
                      <a:pt x="774968" y="-3612"/>
                      <a:pt x="751942" y="-3597"/>
                      <a:pt x="737702" y="10610"/>
                    </a:cubicBezTo>
                    <a:cubicBezTo>
                      <a:pt x="730916" y="17433"/>
                      <a:pt x="727098" y="26686"/>
                      <a:pt x="727098" y="36330"/>
                    </a:cubicBezTo>
                    <a:lnTo>
                      <a:pt x="727098" y="160610"/>
                    </a:lnTo>
                    <a:lnTo>
                      <a:pt x="36320" y="160610"/>
                    </a:lnTo>
                    <a:cubicBezTo>
                      <a:pt x="16263" y="160610"/>
                      <a:pt x="-37" y="176886"/>
                      <a:pt x="-37" y="196967"/>
                    </a:cubicBezTo>
                    <a:lnTo>
                      <a:pt x="-37" y="669605"/>
                    </a:lnTo>
                    <a:cubicBezTo>
                      <a:pt x="-37" y="689686"/>
                      <a:pt x="16263" y="705961"/>
                      <a:pt x="36320" y="705961"/>
                    </a:cubicBezTo>
                    <a:lnTo>
                      <a:pt x="727098" y="705961"/>
                    </a:lnTo>
                    <a:lnTo>
                      <a:pt x="727098" y="830241"/>
                    </a:lnTo>
                    <a:cubicBezTo>
                      <a:pt x="727098" y="850322"/>
                      <a:pt x="743338" y="866610"/>
                      <a:pt x="763455" y="866628"/>
                    </a:cubicBezTo>
                    <a:cubicBezTo>
                      <a:pt x="773089" y="866634"/>
                      <a:pt x="782300" y="862810"/>
                      <a:pt x="789147" y="855994"/>
                    </a:cubicBezTo>
                    <a:close/>
                  </a:path>
                </a:pathLst>
              </a:custGeom>
              <a:gradFill>
                <a:gsLst>
                  <a:gs pos="0">
                    <a:schemeClr val="accent6">
                      <a:lumMod val="20000"/>
                      <a:lumOff val="80000"/>
                      <a:alpha val="0"/>
                    </a:schemeClr>
                  </a:gs>
                  <a:gs pos="84000">
                    <a:schemeClr val="accent6">
                      <a:lumMod val="40000"/>
                      <a:lumOff val="60000"/>
                      <a:alpha val="100000"/>
                    </a:schemeClr>
                  </a:gs>
                </a:gsLst>
                <a:lin ang="0" scaled="0"/>
              </a:gradFill>
              <a:ln w="6055" cap="flat">
                <a:noFill/>
                <a:prstDash val="solid"/>
                <a:miter/>
              </a:ln>
            </p:spPr>
            <p:txBody>
              <a:bodyPr lIns="108000" tIns="108000" rIns="108000" bIns="108000" rtlCol="0" anchor="ctr"/>
              <a:p>
                <a:endParaRPr lang="zh-CN" altLang="en-US" b="1">
                  <a:latin typeface="Arial" panose="020B0604020202020204" pitchFamily="34" charset="0"/>
                  <a:ea typeface="微软雅黑" panose="020B0503020204020204" pitchFamily="34" charset="-122"/>
                  <a:sym typeface="Arial" panose="020B0604020202020204" pitchFamily="34" charset="0"/>
                </a:endParaRPr>
              </a:p>
            </p:txBody>
          </p:sp>
          <p:sp>
            <p:nvSpPr>
              <p:cNvPr id="33" name="任意多边形: 形状 41"/>
              <p:cNvSpPr/>
              <p:nvPr>
                <p:custDataLst>
                  <p:tags r:id="rId5"/>
                </p:custDataLst>
              </p:nvPr>
            </p:nvSpPr>
            <p:spPr>
              <a:xfrm rot="16200000">
                <a:off x="4161" y="5717"/>
                <a:ext cx="1168" cy="764"/>
              </a:xfrm>
              <a:custGeom>
                <a:avLst/>
                <a:gdLst>
                  <a:gd name="connsiteX0" fmla="*/ 1186163 w 1196834"/>
                  <a:gd name="connsiteY0" fmla="*/ 458978 h 866682"/>
                  <a:gd name="connsiteX1" fmla="*/ 1186163 w 1196834"/>
                  <a:gd name="connsiteY1" fmla="*/ 407593 h 866682"/>
                  <a:gd name="connsiteX2" fmla="*/ 789147 w 1196834"/>
                  <a:gd name="connsiteY2" fmla="*/ 10578 h 866682"/>
                  <a:gd name="connsiteX3" fmla="*/ 737702 w 1196834"/>
                  <a:gd name="connsiteY3" fmla="*/ 10610 h 866682"/>
                  <a:gd name="connsiteX4" fmla="*/ 727098 w 1196834"/>
                  <a:gd name="connsiteY4" fmla="*/ 36330 h 866682"/>
                  <a:gd name="connsiteX5" fmla="*/ 727098 w 1196834"/>
                  <a:gd name="connsiteY5" fmla="*/ 160610 h 866682"/>
                  <a:gd name="connsiteX6" fmla="*/ 36320 w 1196834"/>
                  <a:gd name="connsiteY6" fmla="*/ 160610 h 866682"/>
                  <a:gd name="connsiteX7" fmla="*/ -37 w 1196834"/>
                  <a:gd name="connsiteY7" fmla="*/ 196967 h 866682"/>
                  <a:gd name="connsiteX8" fmla="*/ -37 w 1196834"/>
                  <a:gd name="connsiteY8" fmla="*/ 669605 h 866682"/>
                  <a:gd name="connsiteX9" fmla="*/ 36320 w 1196834"/>
                  <a:gd name="connsiteY9" fmla="*/ 705961 h 866682"/>
                  <a:gd name="connsiteX10" fmla="*/ 727098 w 1196834"/>
                  <a:gd name="connsiteY10" fmla="*/ 705961 h 866682"/>
                  <a:gd name="connsiteX11" fmla="*/ 727098 w 1196834"/>
                  <a:gd name="connsiteY11" fmla="*/ 830241 h 866682"/>
                  <a:gd name="connsiteX12" fmla="*/ 763455 w 1196834"/>
                  <a:gd name="connsiteY12" fmla="*/ 866628 h 866682"/>
                  <a:gd name="connsiteX13" fmla="*/ 789147 w 1196834"/>
                  <a:gd name="connsiteY13" fmla="*/ 855994 h 86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6834" h="866682">
                    <a:moveTo>
                      <a:pt x="1186163" y="458978"/>
                    </a:moveTo>
                    <a:cubicBezTo>
                      <a:pt x="1200342" y="444780"/>
                      <a:pt x="1200342" y="421791"/>
                      <a:pt x="1186163" y="407593"/>
                    </a:cubicBezTo>
                    <a:lnTo>
                      <a:pt x="789147" y="10578"/>
                    </a:lnTo>
                    <a:cubicBezTo>
                      <a:pt x="774968" y="-3612"/>
                      <a:pt x="751942" y="-3597"/>
                      <a:pt x="737702" y="10610"/>
                    </a:cubicBezTo>
                    <a:cubicBezTo>
                      <a:pt x="730916" y="17433"/>
                      <a:pt x="727098" y="26686"/>
                      <a:pt x="727098" y="36330"/>
                    </a:cubicBezTo>
                    <a:lnTo>
                      <a:pt x="727098" y="160610"/>
                    </a:lnTo>
                    <a:lnTo>
                      <a:pt x="36320" y="160610"/>
                    </a:lnTo>
                    <a:cubicBezTo>
                      <a:pt x="16263" y="160610"/>
                      <a:pt x="-37" y="176886"/>
                      <a:pt x="-37" y="196967"/>
                    </a:cubicBezTo>
                    <a:lnTo>
                      <a:pt x="-37" y="669605"/>
                    </a:lnTo>
                    <a:cubicBezTo>
                      <a:pt x="-37" y="689686"/>
                      <a:pt x="16263" y="705961"/>
                      <a:pt x="36320" y="705961"/>
                    </a:cubicBezTo>
                    <a:lnTo>
                      <a:pt x="727098" y="705961"/>
                    </a:lnTo>
                    <a:lnTo>
                      <a:pt x="727098" y="830241"/>
                    </a:lnTo>
                    <a:cubicBezTo>
                      <a:pt x="727098" y="850322"/>
                      <a:pt x="743338" y="866610"/>
                      <a:pt x="763455" y="866628"/>
                    </a:cubicBezTo>
                    <a:cubicBezTo>
                      <a:pt x="773089" y="866634"/>
                      <a:pt x="782300" y="862810"/>
                      <a:pt x="789147" y="855994"/>
                    </a:cubicBezTo>
                    <a:close/>
                  </a:path>
                </a:pathLst>
              </a:custGeom>
              <a:gradFill>
                <a:gsLst>
                  <a:gs pos="24000">
                    <a:schemeClr val="accent6">
                      <a:lumMod val="20000"/>
                      <a:lumOff val="80000"/>
                      <a:alpha val="0"/>
                    </a:schemeClr>
                  </a:gs>
                  <a:gs pos="91000">
                    <a:schemeClr val="accent6">
                      <a:lumMod val="40000"/>
                      <a:lumOff val="60000"/>
                      <a:alpha val="53000"/>
                    </a:schemeClr>
                  </a:gs>
                </a:gsLst>
                <a:lin ang="0" scaled="0"/>
              </a:gradFill>
              <a:ln w="6055" cap="flat">
                <a:noFill/>
                <a:prstDash val="solid"/>
                <a:miter/>
              </a:ln>
            </p:spPr>
            <p:txBody>
              <a:bodyPr lIns="108000" tIns="108000" rIns="108000" bIns="108000" rtlCol="0" anchor="ctr"/>
              <a:p>
                <a:endParaRPr lang="zh-CN" altLang="en-US" b="1">
                  <a:latin typeface="Arial" panose="020B0604020202020204" pitchFamily="34" charset="0"/>
                  <a:ea typeface="微软雅黑" panose="020B0503020204020204" pitchFamily="34" charset="-122"/>
                  <a:sym typeface="Arial" panose="020B0604020202020204" pitchFamily="34" charset="0"/>
                </a:endParaRPr>
              </a:p>
            </p:txBody>
          </p:sp>
          <p:sp>
            <p:nvSpPr>
              <p:cNvPr id="34" name="任意多边形: 形状 41"/>
              <p:cNvSpPr/>
              <p:nvPr>
                <p:custDataLst>
                  <p:tags r:id="rId6"/>
                </p:custDataLst>
              </p:nvPr>
            </p:nvSpPr>
            <p:spPr>
              <a:xfrm rot="16200000">
                <a:off x="6186" y="5717"/>
                <a:ext cx="1168" cy="764"/>
              </a:xfrm>
              <a:custGeom>
                <a:avLst/>
                <a:gdLst>
                  <a:gd name="connsiteX0" fmla="*/ 1186163 w 1196834"/>
                  <a:gd name="connsiteY0" fmla="*/ 458978 h 866682"/>
                  <a:gd name="connsiteX1" fmla="*/ 1186163 w 1196834"/>
                  <a:gd name="connsiteY1" fmla="*/ 407593 h 866682"/>
                  <a:gd name="connsiteX2" fmla="*/ 789147 w 1196834"/>
                  <a:gd name="connsiteY2" fmla="*/ 10578 h 866682"/>
                  <a:gd name="connsiteX3" fmla="*/ 737702 w 1196834"/>
                  <a:gd name="connsiteY3" fmla="*/ 10610 h 866682"/>
                  <a:gd name="connsiteX4" fmla="*/ 727098 w 1196834"/>
                  <a:gd name="connsiteY4" fmla="*/ 36330 h 866682"/>
                  <a:gd name="connsiteX5" fmla="*/ 727098 w 1196834"/>
                  <a:gd name="connsiteY5" fmla="*/ 160610 h 866682"/>
                  <a:gd name="connsiteX6" fmla="*/ 36320 w 1196834"/>
                  <a:gd name="connsiteY6" fmla="*/ 160610 h 866682"/>
                  <a:gd name="connsiteX7" fmla="*/ -37 w 1196834"/>
                  <a:gd name="connsiteY7" fmla="*/ 196967 h 866682"/>
                  <a:gd name="connsiteX8" fmla="*/ -37 w 1196834"/>
                  <a:gd name="connsiteY8" fmla="*/ 669605 h 866682"/>
                  <a:gd name="connsiteX9" fmla="*/ 36320 w 1196834"/>
                  <a:gd name="connsiteY9" fmla="*/ 705961 h 866682"/>
                  <a:gd name="connsiteX10" fmla="*/ 727098 w 1196834"/>
                  <a:gd name="connsiteY10" fmla="*/ 705961 h 866682"/>
                  <a:gd name="connsiteX11" fmla="*/ 727098 w 1196834"/>
                  <a:gd name="connsiteY11" fmla="*/ 830241 h 866682"/>
                  <a:gd name="connsiteX12" fmla="*/ 763455 w 1196834"/>
                  <a:gd name="connsiteY12" fmla="*/ 866628 h 866682"/>
                  <a:gd name="connsiteX13" fmla="*/ 789147 w 1196834"/>
                  <a:gd name="connsiteY13" fmla="*/ 855994 h 86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6834" h="866682">
                    <a:moveTo>
                      <a:pt x="1186163" y="458978"/>
                    </a:moveTo>
                    <a:cubicBezTo>
                      <a:pt x="1200342" y="444780"/>
                      <a:pt x="1200342" y="421791"/>
                      <a:pt x="1186163" y="407593"/>
                    </a:cubicBezTo>
                    <a:lnTo>
                      <a:pt x="789147" y="10578"/>
                    </a:lnTo>
                    <a:cubicBezTo>
                      <a:pt x="774968" y="-3612"/>
                      <a:pt x="751942" y="-3597"/>
                      <a:pt x="737702" y="10610"/>
                    </a:cubicBezTo>
                    <a:cubicBezTo>
                      <a:pt x="730916" y="17433"/>
                      <a:pt x="727098" y="26686"/>
                      <a:pt x="727098" y="36330"/>
                    </a:cubicBezTo>
                    <a:lnTo>
                      <a:pt x="727098" y="160610"/>
                    </a:lnTo>
                    <a:lnTo>
                      <a:pt x="36320" y="160610"/>
                    </a:lnTo>
                    <a:cubicBezTo>
                      <a:pt x="16263" y="160610"/>
                      <a:pt x="-37" y="176886"/>
                      <a:pt x="-37" y="196967"/>
                    </a:cubicBezTo>
                    <a:lnTo>
                      <a:pt x="-37" y="669605"/>
                    </a:lnTo>
                    <a:cubicBezTo>
                      <a:pt x="-37" y="689686"/>
                      <a:pt x="16263" y="705961"/>
                      <a:pt x="36320" y="705961"/>
                    </a:cubicBezTo>
                    <a:lnTo>
                      <a:pt x="727098" y="705961"/>
                    </a:lnTo>
                    <a:lnTo>
                      <a:pt x="727098" y="830241"/>
                    </a:lnTo>
                    <a:cubicBezTo>
                      <a:pt x="727098" y="850322"/>
                      <a:pt x="743338" y="866610"/>
                      <a:pt x="763455" y="866628"/>
                    </a:cubicBezTo>
                    <a:cubicBezTo>
                      <a:pt x="773089" y="866634"/>
                      <a:pt x="782300" y="862810"/>
                      <a:pt x="789147" y="855994"/>
                    </a:cubicBezTo>
                    <a:close/>
                  </a:path>
                </a:pathLst>
              </a:custGeom>
              <a:gradFill>
                <a:gsLst>
                  <a:gs pos="24000">
                    <a:schemeClr val="accent6">
                      <a:lumMod val="20000"/>
                      <a:lumOff val="80000"/>
                      <a:alpha val="0"/>
                    </a:schemeClr>
                  </a:gs>
                  <a:gs pos="91000">
                    <a:schemeClr val="accent6">
                      <a:lumMod val="40000"/>
                      <a:lumOff val="60000"/>
                      <a:alpha val="53000"/>
                    </a:schemeClr>
                  </a:gs>
                </a:gsLst>
                <a:lin ang="0" scaled="0"/>
              </a:gradFill>
              <a:ln w="6055" cap="flat">
                <a:noFill/>
                <a:prstDash val="solid"/>
                <a:miter/>
              </a:ln>
            </p:spPr>
            <p:txBody>
              <a:bodyPr lIns="108000" tIns="108000" rIns="108000" bIns="108000" rtlCol="0" anchor="ctr"/>
              <a:p>
                <a:endParaRPr lang="zh-CN" altLang="en-US" b="1">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5" name="组合 34"/>
            <p:cNvGrpSpPr/>
            <p:nvPr/>
          </p:nvGrpSpPr>
          <p:grpSpPr>
            <a:xfrm>
              <a:off x="7442" y="5276"/>
              <a:ext cx="2789" cy="1928"/>
              <a:chOff x="4363" y="5231"/>
              <a:chExt cx="2789" cy="1928"/>
            </a:xfrm>
          </p:grpSpPr>
          <p:sp>
            <p:nvSpPr>
              <p:cNvPr id="36" name="任意多边形: 形状 41"/>
              <p:cNvSpPr/>
              <p:nvPr>
                <p:custDataLst>
                  <p:tags r:id="rId7"/>
                </p:custDataLst>
              </p:nvPr>
            </p:nvSpPr>
            <p:spPr>
              <a:xfrm rot="16200000">
                <a:off x="4793" y="5564"/>
                <a:ext cx="1929" cy="1262"/>
              </a:xfrm>
              <a:custGeom>
                <a:avLst/>
                <a:gdLst>
                  <a:gd name="connsiteX0" fmla="*/ 1186163 w 1196834"/>
                  <a:gd name="connsiteY0" fmla="*/ 458978 h 866682"/>
                  <a:gd name="connsiteX1" fmla="*/ 1186163 w 1196834"/>
                  <a:gd name="connsiteY1" fmla="*/ 407593 h 866682"/>
                  <a:gd name="connsiteX2" fmla="*/ 789147 w 1196834"/>
                  <a:gd name="connsiteY2" fmla="*/ 10578 h 866682"/>
                  <a:gd name="connsiteX3" fmla="*/ 737702 w 1196834"/>
                  <a:gd name="connsiteY3" fmla="*/ 10610 h 866682"/>
                  <a:gd name="connsiteX4" fmla="*/ 727098 w 1196834"/>
                  <a:gd name="connsiteY4" fmla="*/ 36330 h 866682"/>
                  <a:gd name="connsiteX5" fmla="*/ 727098 w 1196834"/>
                  <a:gd name="connsiteY5" fmla="*/ 160610 h 866682"/>
                  <a:gd name="connsiteX6" fmla="*/ 36320 w 1196834"/>
                  <a:gd name="connsiteY6" fmla="*/ 160610 h 866682"/>
                  <a:gd name="connsiteX7" fmla="*/ -37 w 1196834"/>
                  <a:gd name="connsiteY7" fmla="*/ 196967 h 866682"/>
                  <a:gd name="connsiteX8" fmla="*/ -37 w 1196834"/>
                  <a:gd name="connsiteY8" fmla="*/ 669605 h 866682"/>
                  <a:gd name="connsiteX9" fmla="*/ 36320 w 1196834"/>
                  <a:gd name="connsiteY9" fmla="*/ 705961 h 866682"/>
                  <a:gd name="connsiteX10" fmla="*/ 727098 w 1196834"/>
                  <a:gd name="connsiteY10" fmla="*/ 705961 h 866682"/>
                  <a:gd name="connsiteX11" fmla="*/ 727098 w 1196834"/>
                  <a:gd name="connsiteY11" fmla="*/ 830241 h 866682"/>
                  <a:gd name="connsiteX12" fmla="*/ 763455 w 1196834"/>
                  <a:gd name="connsiteY12" fmla="*/ 866628 h 866682"/>
                  <a:gd name="connsiteX13" fmla="*/ 789147 w 1196834"/>
                  <a:gd name="connsiteY13" fmla="*/ 855994 h 86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6834" h="866682">
                    <a:moveTo>
                      <a:pt x="1186163" y="458978"/>
                    </a:moveTo>
                    <a:cubicBezTo>
                      <a:pt x="1200342" y="444780"/>
                      <a:pt x="1200342" y="421791"/>
                      <a:pt x="1186163" y="407593"/>
                    </a:cubicBezTo>
                    <a:lnTo>
                      <a:pt x="789147" y="10578"/>
                    </a:lnTo>
                    <a:cubicBezTo>
                      <a:pt x="774968" y="-3612"/>
                      <a:pt x="751942" y="-3597"/>
                      <a:pt x="737702" y="10610"/>
                    </a:cubicBezTo>
                    <a:cubicBezTo>
                      <a:pt x="730916" y="17433"/>
                      <a:pt x="727098" y="26686"/>
                      <a:pt x="727098" y="36330"/>
                    </a:cubicBezTo>
                    <a:lnTo>
                      <a:pt x="727098" y="160610"/>
                    </a:lnTo>
                    <a:lnTo>
                      <a:pt x="36320" y="160610"/>
                    </a:lnTo>
                    <a:cubicBezTo>
                      <a:pt x="16263" y="160610"/>
                      <a:pt x="-37" y="176886"/>
                      <a:pt x="-37" y="196967"/>
                    </a:cubicBezTo>
                    <a:lnTo>
                      <a:pt x="-37" y="669605"/>
                    </a:lnTo>
                    <a:cubicBezTo>
                      <a:pt x="-37" y="689686"/>
                      <a:pt x="16263" y="705961"/>
                      <a:pt x="36320" y="705961"/>
                    </a:cubicBezTo>
                    <a:lnTo>
                      <a:pt x="727098" y="705961"/>
                    </a:lnTo>
                    <a:lnTo>
                      <a:pt x="727098" y="830241"/>
                    </a:lnTo>
                    <a:cubicBezTo>
                      <a:pt x="727098" y="850322"/>
                      <a:pt x="743338" y="866610"/>
                      <a:pt x="763455" y="866628"/>
                    </a:cubicBezTo>
                    <a:cubicBezTo>
                      <a:pt x="773089" y="866634"/>
                      <a:pt x="782300" y="862810"/>
                      <a:pt x="789147" y="855994"/>
                    </a:cubicBezTo>
                    <a:close/>
                  </a:path>
                </a:pathLst>
              </a:custGeom>
              <a:gradFill>
                <a:gsLst>
                  <a:gs pos="0">
                    <a:schemeClr val="accent6">
                      <a:lumMod val="20000"/>
                      <a:lumOff val="80000"/>
                      <a:alpha val="0"/>
                    </a:schemeClr>
                  </a:gs>
                  <a:gs pos="84000">
                    <a:schemeClr val="accent6">
                      <a:lumMod val="40000"/>
                      <a:lumOff val="60000"/>
                      <a:alpha val="100000"/>
                    </a:schemeClr>
                  </a:gs>
                </a:gsLst>
                <a:lin ang="0" scaled="0"/>
              </a:gradFill>
              <a:ln w="6055" cap="flat">
                <a:noFill/>
                <a:prstDash val="solid"/>
                <a:miter/>
              </a:ln>
            </p:spPr>
            <p:txBody>
              <a:bodyPr lIns="108000" tIns="108000" rIns="108000" bIns="108000" rtlCol="0" anchor="ctr"/>
              <a:p>
                <a:endParaRPr lang="zh-CN" altLang="en-US" b="1">
                  <a:latin typeface="Arial" panose="020B0604020202020204" pitchFamily="34" charset="0"/>
                  <a:ea typeface="微软雅黑" panose="020B0503020204020204" pitchFamily="34" charset="-122"/>
                  <a:sym typeface="Arial" panose="020B0604020202020204" pitchFamily="34" charset="0"/>
                </a:endParaRPr>
              </a:p>
            </p:txBody>
          </p:sp>
          <p:sp>
            <p:nvSpPr>
              <p:cNvPr id="37" name="任意多边形: 形状 41"/>
              <p:cNvSpPr/>
              <p:nvPr>
                <p:custDataLst>
                  <p:tags r:id="rId8"/>
                </p:custDataLst>
              </p:nvPr>
            </p:nvSpPr>
            <p:spPr>
              <a:xfrm rot="16200000">
                <a:off x="4161" y="5717"/>
                <a:ext cx="1168" cy="764"/>
              </a:xfrm>
              <a:custGeom>
                <a:avLst/>
                <a:gdLst>
                  <a:gd name="connsiteX0" fmla="*/ 1186163 w 1196834"/>
                  <a:gd name="connsiteY0" fmla="*/ 458978 h 866682"/>
                  <a:gd name="connsiteX1" fmla="*/ 1186163 w 1196834"/>
                  <a:gd name="connsiteY1" fmla="*/ 407593 h 866682"/>
                  <a:gd name="connsiteX2" fmla="*/ 789147 w 1196834"/>
                  <a:gd name="connsiteY2" fmla="*/ 10578 h 866682"/>
                  <a:gd name="connsiteX3" fmla="*/ 737702 w 1196834"/>
                  <a:gd name="connsiteY3" fmla="*/ 10610 h 866682"/>
                  <a:gd name="connsiteX4" fmla="*/ 727098 w 1196834"/>
                  <a:gd name="connsiteY4" fmla="*/ 36330 h 866682"/>
                  <a:gd name="connsiteX5" fmla="*/ 727098 w 1196834"/>
                  <a:gd name="connsiteY5" fmla="*/ 160610 h 866682"/>
                  <a:gd name="connsiteX6" fmla="*/ 36320 w 1196834"/>
                  <a:gd name="connsiteY6" fmla="*/ 160610 h 866682"/>
                  <a:gd name="connsiteX7" fmla="*/ -37 w 1196834"/>
                  <a:gd name="connsiteY7" fmla="*/ 196967 h 866682"/>
                  <a:gd name="connsiteX8" fmla="*/ -37 w 1196834"/>
                  <a:gd name="connsiteY8" fmla="*/ 669605 h 866682"/>
                  <a:gd name="connsiteX9" fmla="*/ 36320 w 1196834"/>
                  <a:gd name="connsiteY9" fmla="*/ 705961 h 866682"/>
                  <a:gd name="connsiteX10" fmla="*/ 727098 w 1196834"/>
                  <a:gd name="connsiteY10" fmla="*/ 705961 h 866682"/>
                  <a:gd name="connsiteX11" fmla="*/ 727098 w 1196834"/>
                  <a:gd name="connsiteY11" fmla="*/ 830241 h 866682"/>
                  <a:gd name="connsiteX12" fmla="*/ 763455 w 1196834"/>
                  <a:gd name="connsiteY12" fmla="*/ 866628 h 866682"/>
                  <a:gd name="connsiteX13" fmla="*/ 789147 w 1196834"/>
                  <a:gd name="connsiteY13" fmla="*/ 855994 h 86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6834" h="866682">
                    <a:moveTo>
                      <a:pt x="1186163" y="458978"/>
                    </a:moveTo>
                    <a:cubicBezTo>
                      <a:pt x="1200342" y="444780"/>
                      <a:pt x="1200342" y="421791"/>
                      <a:pt x="1186163" y="407593"/>
                    </a:cubicBezTo>
                    <a:lnTo>
                      <a:pt x="789147" y="10578"/>
                    </a:lnTo>
                    <a:cubicBezTo>
                      <a:pt x="774968" y="-3612"/>
                      <a:pt x="751942" y="-3597"/>
                      <a:pt x="737702" y="10610"/>
                    </a:cubicBezTo>
                    <a:cubicBezTo>
                      <a:pt x="730916" y="17433"/>
                      <a:pt x="727098" y="26686"/>
                      <a:pt x="727098" y="36330"/>
                    </a:cubicBezTo>
                    <a:lnTo>
                      <a:pt x="727098" y="160610"/>
                    </a:lnTo>
                    <a:lnTo>
                      <a:pt x="36320" y="160610"/>
                    </a:lnTo>
                    <a:cubicBezTo>
                      <a:pt x="16263" y="160610"/>
                      <a:pt x="-37" y="176886"/>
                      <a:pt x="-37" y="196967"/>
                    </a:cubicBezTo>
                    <a:lnTo>
                      <a:pt x="-37" y="669605"/>
                    </a:lnTo>
                    <a:cubicBezTo>
                      <a:pt x="-37" y="689686"/>
                      <a:pt x="16263" y="705961"/>
                      <a:pt x="36320" y="705961"/>
                    </a:cubicBezTo>
                    <a:lnTo>
                      <a:pt x="727098" y="705961"/>
                    </a:lnTo>
                    <a:lnTo>
                      <a:pt x="727098" y="830241"/>
                    </a:lnTo>
                    <a:cubicBezTo>
                      <a:pt x="727098" y="850322"/>
                      <a:pt x="743338" y="866610"/>
                      <a:pt x="763455" y="866628"/>
                    </a:cubicBezTo>
                    <a:cubicBezTo>
                      <a:pt x="773089" y="866634"/>
                      <a:pt x="782300" y="862810"/>
                      <a:pt x="789147" y="855994"/>
                    </a:cubicBezTo>
                    <a:close/>
                  </a:path>
                </a:pathLst>
              </a:custGeom>
              <a:gradFill>
                <a:gsLst>
                  <a:gs pos="24000">
                    <a:schemeClr val="accent6">
                      <a:lumMod val="20000"/>
                      <a:lumOff val="80000"/>
                      <a:alpha val="0"/>
                    </a:schemeClr>
                  </a:gs>
                  <a:gs pos="91000">
                    <a:schemeClr val="accent6">
                      <a:lumMod val="40000"/>
                      <a:lumOff val="60000"/>
                      <a:alpha val="53000"/>
                    </a:schemeClr>
                  </a:gs>
                </a:gsLst>
                <a:lin ang="0" scaled="0"/>
              </a:gradFill>
              <a:ln w="6055" cap="flat">
                <a:noFill/>
                <a:prstDash val="solid"/>
                <a:miter/>
              </a:ln>
            </p:spPr>
            <p:txBody>
              <a:bodyPr lIns="108000" tIns="108000" rIns="108000" bIns="108000" rtlCol="0" anchor="ctr"/>
              <a:p>
                <a:endParaRPr lang="zh-CN" altLang="en-US" b="1">
                  <a:latin typeface="Arial" panose="020B0604020202020204" pitchFamily="34" charset="0"/>
                  <a:ea typeface="微软雅黑" panose="020B0503020204020204" pitchFamily="34" charset="-122"/>
                  <a:sym typeface="Arial" panose="020B0604020202020204" pitchFamily="34" charset="0"/>
                </a:endParaRPr>
              </a:p>
            </p:txBody>
          </p:sp>
          <p:sp>
            <p:nvSpPr>
              <p:cNvPr id="38" name="任意多边形: 形状 41"/>
              <p:cNvSpPr/>
              <p:nvPr>
                <p:custDataLst>
                  <p:tags r:id="rId9"/>
                </p:custDataLst>
              </p:nvPr>
            </p:nvSpPr>
            <p:spPr>
              <a:xfrm rot="16200000">
                <a:off x="6186" y="5717"/>
                <a:ext cx="1168" cy="764"/>
              </a:xfrm>
              <a:custGeom>
                <a:avLst/>
                <a:gdLst>
                  <a:gd name="connsiteX0" fmla="*/ 1186163 w 1196834"/>
                  <a:gd name="connsiteY0" fmla="*/ 458978 h 866682"/>
                  <a:gd name="connsiteX1" fmla="*/ 1186163 w 1196834"/>
                  <a:gd name="connsiteY1" fmla="*/ 407593 h 866682"/>
                  <a:gd name="connsiteX2" fmla="*/ 789147 w 1196834"/>
                  <a:gd name="connsiteY2" fmla="*/ 10578 h 866682"/>
                  <a:gd name="connsiteX3" fmla="*/ 737702 w 1196834"/>
                  <a:gd name="connsiteY3" fmla="*/ 10610 h 866682"/>
                  <a:gd name="connsiteX4" fmla="*/ 727098 w 1196834"/>
                  <a:gd name="connsiteY4" fmla="*/ 36330 h 866682"/>
                  <a:gd name="connsiteX5" fmla="*/ 727098 w 1196834"/>
                  <a:gd name="connsiteY5" fmla="*/ 160610 h 866682"/>
                  <a:gd name="connsiteX6" fmla="*/ 36320 w 1196834"/>
                  <a:gd name="connsiteY6" fmla="*/ 160610 h 866682"/>
                  <a:gd name="connsiteX7" fmla="*/ -37 w 1196834"/>
                  <a:gd name="connsiteY7" fmla="*/ 196967 h 866682"/>
                  <a:gd name="connsiteX8" fmla="*/ -37 w 1196834"/>
                  <a:gd name="connsiteY8" fmla="*/ 669605 h 866682"/>
                  <a:gd name="connsiteX9" fmla="*/ 36320 w 1196834"/>
                  <a:gd name="connsiteY9" fmla="*/ 705961 h 866682"/>
                  <a:gd name="connsiteX10" fmla="*/ 727098 w 1196834"/>
                  <a:gd name="connsiteY10" fmla="*/ 705961 h 866682"/>
                  <a:gd name="connsiteX11" fmla="*/ 727098 w 1196834"/>
                  <a:gd name="connsiteY11" fmla="*/ 830241 h 866682"/>
                  <a:gd name="connsiteX12" fmla="*/ 763455 w 1196834"/>
                  <a:gd name="connsiteY12" fmla="*/ 866628 h 866682"/>
                  <a:gd name="connsiteX13" fmla="*/ 789147 w 1196834"/>
                  <a:gd name="connsiteY13" fmla="*/ 855994 h 8666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96834" h="866682">
                    <a:moveTo>
                      <a:pt x="1186163" y="458978"/>
                    </a:moveTo>
                    <a:cubicBezTo>
                      <a:pt x="1200342" y="444780"/>
                      <a:pt x="1200342" y="421791"/>
                      <a:pt x="1186163" y="407593"/>
                    </a:cubicBezTo>
                    <a:lnTo>
                      <a:pt x="789147" y="10578"/>
                    </a:lnTo>
                    <a:cubicBezTo>
                      <a:pt x="774968" y="-3612"/>
                      <a:pt x="751942" y="-3597"/>
                      <a:pt x="737702" y="10610"/>
                    </a:cubicBezTo>
                    <a:cubicBezTo>
                      <a:pt x="730916" y="17433"/>
                      <a:pt x="727098" y="26686"/>
                      <a:pt x="727098" y="36330"/>
                    </a:cubicBezTo>
                    <a:lnTo>
                      <a:pt x="727098" y="160610"/>
                    </a:lnTo>
                    <a:lnTo>
                      <a:pt x="36320" y="160610"/>
                    </a:lnTo>
                    <a:cubicBezTo>
                      <a:pt x="16263" y="160610"/>
                      <a:pt x="-37" y="176886"/>
                      <a:pt x="-37" y="196967"/>
                    </a:cubicBezTo>
                    <a:lnTo>
                      <a:pt x="-37" y="669605"/>
                    </a:lnTo>
                    <a:cubicBezTo>
                      <a:pt x="-37" y="689686"/>
                      <a:pt x="16263" y="705961"/>
                      <a:pt x="36320" y="705961"/>
                    </a:cubicBezTo>
                    <a:lnTo>
                      <a:pt x="727098" y="705961"/>
                    </a:lnTo>
                    <a:lnTo>
                      <a:pt x="727098" y="830241"/>
                    </a:lnTo>
                    <a:cubicBezTo>
                      <a:pt x="727098" y="850322"/>
                      <a:pt x="743338" y="866610"/>
                      <a:pt x="763455" y="866628"/>
                    </a:cubicBezTo>
                    <a:cubicBezTo>
                      <a:pt x="773089" y="866634"/>
                      <a:pt x="782300" y="862810"/>
                      <a:pt x="789147" y="855994"/>
                    </a:cubicBezTo>
                    <a:close/>
                  </a:path>
                </a:pathLst>
              </a:custGeom>
              <a:gradFill>
                <a:gsLst>
                  <a:gs pos="24000">
                    <a:schemeClr val="accent6">
                      <a:lumMod val="20000"/>
                      <a:lumOff val="80000"/>
                      <a:alpha val="0"/>
                    </a:schemeClr>
                  </a:gs>
                  <a:gs pos="91000">
                    <a:schemeClr val="accent6">
                      <a:lumMod val="40000"/>
                      <a:lumOff val="60000"/>
                      <a:alpha val="53000"/>
                    </a:schemeClr>
                  </a:gs>
                </a:gsLst>
                <a:lin ang="0" scaled="0"/>
              </a:gradFill>
              <a:ln w="6055" cap="flat">
                <a:noFill/>
                <a:prstDash val="solid"/>
                <a:miter/>
              </a:ln>
            </p:spPr>
            <p:txBody>
              <a:bodyPr lIns="108000" tIns="108000" rIns="108000" bIns="108000" rtlCol="0" anchor="ctr"/>
              <a:p>
                <a:endParaRPr lang="zh-CN" altLang="en-US" b="1">
                  <a:latin typeface="Arial" panose="020B0604020202020204" pitchFamily="34" charset="0"/>
                  <a:ea typeface="微软雅黑" panose="020B0503020204020204" pitchFamily="34" charset="-122"/>
                  <a:sym typeface="Arial" panose="020B0604020202020204" pitchFamily="34" charset="0"/>
                </a:endParaRPr>
              </a:p>
            </p:txBody>
          </p:sp>
        </p:grpSp>
        <p:sp>
          <p:nvSpPr>
            <p:cNvPr id="1654" name="textbox 1654"/>
            <p:cNvSpPr/>
            <p:nvPr>
              <p:custDataLst>
                <p:tags r:id="rId10"/>
              </p:custDataLst>
            </p:nvPr>
          </p:nvSpPr>
          <p:spPr>
            <a:xfrm>
              <a:off x="4362" y="3767"/>
              <a:ext cx="2562" cy="1008"/>
            </a:xfrm>
            <a:prstGeom prst="roundRect">
              <a:avLst/>
            </a:prstGeom>
            <a:solidFill>
              <a:schemeClr val="accent6">
                <a:lumMod val="60000"/>
                <a:lumOff val="40000"/>
              </a:schemeClr>
            </a:solidFill>
          </p:spPr>
          <p:style>
            <a:lnRef idx="0">
              <a:srgbClr val="FFFFFF"/>
            </a:lnRef>
            <a:fillRef idx="1">
              <a:schemeClr val="accent1"/>
            </a:fillRef>
            <a:effectRef idx="0">
              <a:srgbClr val="FFFFFF"/>
            </a:effectRef>
            <a:fontRef idx="minor">
              <a:schemeClr val="dk1"/>
            </a:fontRef>
          </p:style>
          <p:txBody>
            <a:bodyPr vert="horz" wrap="square" lIns="0" tIns="0" rIns="0" bIns="0" anchor="ctr" anchorCtr="0"/>
            <a:p>
              <a:pPr algn="ctr" rtl="0" eaLnBrk="0">
                <a:lnSpc>
                  <a:spcPct val="100000"/>
                </a:lnSpc>
              </a:pPr>
              <a:r>
                <a:rPr kern="0" spc="9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对话</a:t>
              </a:r>
              <a:endParaRPr kern="0" spc="9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rtl="0" eaLnBrk="0">
                <a:lnSpc>
                  <a:spcPct val="100000"/>
                </a:lnSpc>
              </a:pPr>
              <a:r>
                <a:rPr kern="0" spc="9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演练对话生成</a:t>
              </a:r>
              <a:endParaRPr lang="en-US" altLang="en-US" kern="0" spc="9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56" name="textbox 1656"/>
            <p:cNvSpPr/>
            <p:nvPr>
              <p:custDataLst>
                <p:tags r:id="rId11"/>
              </p:custDataLst>
            </p:nvPr>
          </p:nvSpPr>
          <p:spPr>
            <a:xfrm>
              <a:off x="1168" y="3767"/>
              <a:ext cx="2562" cy="1008"/>
            </a:xfrm>
            <a:prstGeom prst="roundRect">
              <a:avLst/>
            </a:prstGeom>
            <a:solidFill>
              <a:schemeClr val="accent6">
                <a:lumMod val="60000"/>
                <a:lumOff val="40000"/>
              </a:schemeClr>
            </a:solidFill>
          </p:spPr>
          <p:style>
            <a:lnRef idx="0">
              <a:srgbClr val="FFFFFF"/>
            </a:lnRef>
            <a:fillRef idx="1">
              <a:schemeClr val="accent1"/>
            </a:fillRef>
            <a:effectRef idx="0">
              <a:srgbClr val="FFFFFF"/>
            </a:effectRef>
            <a:fontRef idx="minor">
              <a:schemeClr val="dk1"/>
            </a:fontRef>
          </p:style>
          <p:txBody>
            <a:bodyPr vert="horz" wrap="square" lIns="0" tIns="0" rIns="0" bIns="0" anchor="ctr" anchorCtr="0"/>
            <a:p>
              <a:pPr algn="ctr" rtl="0" eaLnBrk="0">
                <a:lnSpc>
                  <a:spcPct val="100000"/>
                </a:lnSpc>
              </a:pPr>
              <a:r>
                <a:rPr kern="0" spc="9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工具</a:t>
              </a:r>
              <a:endParaRPr kern="0" spc="9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a:p>
              <a:pPr algn="ctr" rtl="0" eaLnBrk="0">
                <a:lnSpc>
                  <a:spcPct val="100000"/>
                </a:lnSpc>
              </a:pPr>
              <a:r>
                <a:rPr kern="0" spc="9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课件生成</a:t>
              </a:r>
              <a:endParaRPr lang="en-US" altLang="en-US" kern="0" spc="9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58" name="textbox 1658"/>
            <p:cNvSpPr/>
            <p:nvPr>
              <p:custDataLst>
                <p:tags r:id="rId12"/>
              </p:custDataLst>
            </p:nvPr>
          </p:nvSpPr>
          <p:spPr>
            <a:xfrm>
              <a:off x="7556" y="4562"/>
              <a:ext cx="2562" cy="669"/>
            </a:xfrm>
            <a:prstGeom prst="roundRect">
              <a:avLst/>
            </a:prstGeom>
            <a:solidFill>
              <a:schemeClr val="accent6">
                <a:lumMod val="60000"/>
                <a:lumOff val="40000"/>
              </a:schemeClr>
            </a:solidFill>
          </p:spPr>
          <p:style>
            <a:lnRef idx="0">
              <a:srgbClr val="FFFFFF"/>
            </a:lnRef>
            <a:fillRef idx="1">
              <a:schemeClr val="accent1"/>
            </a:fillRef>
            <a:effectRef idx="0">
              <a:srgbClr val="FFFFFF"/>
            </a:effectRef>
            <a:fontRef idx="minor">
              <a:schemeClr val="dk1"/>
            </a:fontRef>
          </p:style>
          <p:txBody>
            <a:bodyPr vert="horz" wrap="square" lIns="0" tIns="0" rIns="0" bIns="0" anchor="ctr" anchorCtr="0"/>
            <a:p>
              <a:pPr algn="ctr" rtl="0" eaLnBrk="0">
                <a:lnSpc>
                  <a:spcPct val="101000"/>
                </a:lnSpc>
              </a:pPr>
              <a:r>
                <a:rPr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工具</a:t>
              </a:r>
              <a:r>
                <a:rPr lang="en-US"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000"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提升建议生成</a:t>
              </a:r>
              <a:endParaRPr lang="en-US" altLang="en-US" sz="1000"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660" name="textbox 1660"/>
            <p:cNvSpPr/>
            <p:nvPr>
              <p:custDataLst>
                <p:tags r:id="rId13"/>
              </p:custDataLst>
            </p:nvPr>
          </p:nvSpPr>
          <p:spPr>
            <a:xfrm>
              <a:off x="7556" y="3767"/>
              <a:ext cx="2562" cy="669"/>
            </a:xfrm>
            <a:prstGeom prst="roundRect">
              <a:avLst/>
            </a:prstGeom>
            <a:solidFill>
              <a:schemeClr val="accent6">
                <a:lumMod val="60000"/>
                <a:lumOff val="40000"/>
              </a:schemeClr>
            </a:solidFill>
          </p:spPr>
          <p:style>
            <a:lnRef idx="0">
              <a:srgbClr val="FFFFFF"/>
            </a:lnRef>
            <a:fillRef idx="1">
              <a:schemeClr val="accent1"/>
            </a:fillRef>
            <a:effectRef idx="0">
              <a:srgbClr val="FFFFFF"/>
            </a:effectRef>
            <a:fontRef idx="minor">
              <a:schemeClr val="dk1"/>
            </a:fontRef>
          </p:style>
          <p:txBody>
            <a:bodyPr vert="horz" wrap="square" lIns="0" tIns="0" rIns="0" bIns="0" anchor="ctr" anchorCtr="0"/>
            <a:p>
              <a:pPr algn="ctr" rtl="0" eaLnBrk="0">
                <a:lnSpc>
                  <a:spcPct val="114000"/>
                </a:lnSpc>
              </a:pPr>
              <a:r>
                <a:rPr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工具</a:t>
              </a:r>
              <a:r>
                <a:rPr lang="en-US"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 </a:t>
              </a:r>
              <a:r>
                <a:rPr sz="1000"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rPr>
                <a:t>题库生成</a:t>
              </a:r>
              <a:endParaRPr lang="en-US" altLang="en-US" sz="1000" kern="0" spc="-10" dirty="0">
                <a:solidFill>
                  <a:srgbClr val="FFFFFF">
                    <a:alpha val="100000"/>
                  </a:srgbClr>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45" name="组合 44"/>
            <p:cNvGrpSpPr/>
            <p:nvPr/>
          </p:nvGrpSpPr>
          <p:grpSpPr>
            <a:xfrm>
              <a:off x="1168" y="6218"/>
              <a:ext cx="2563" cy="2050"/>
              <a:chOff x="1168" y="6576"/>
              <a:chExt cx="2563" cy="2050"/>
            </a:xfrm>
          </p:grpSpPr>
          <p:sp>
            <p:nvSpPr>
              <p:cNvPr id="46" name="Text1"/>
              <p:cNvSpPr/>
              <p:nvPr>
                <p:custDataLst>
                  <p:tags r:id="rId14"/>
                </p:custDataLst>
              </p:nvPr>
            </p:nvSpPr>
            <p:spPr>
              <a:xfrm>
                <a:off x="1169" y="6576"/>
                <a:ext cx="2562" cy="2050"/>
              </a:xfrm>
              <a:prstGeom prst="roundRect">
                <a:avLst>
                  <a:gd name="adj" fmla="val 8000"/>
                </a:avLst>
              </a:prstGeom>
              <a:solidFill>
                <a:schemeClr val="accent2">
                  <a:lumMod val="20000"/>
                  <a:lumOff val="80000"/>
                </a:schemeClr>
              </a:solidFill>
              <a:ln w="6055" cap="flat">
                <a:noFill/>
                <a:prstDash val="solid"/>
                <a:miter/>
              </a:ln>
            </p:spPr>
            <p:txBody>
              <a:bodyPr wrap="square" lIns="91440" tIns="45720" rIns="91440" bIns="45720" rtlCol="0" anchor="ctr">
                <a:normAutofit/>
              </a:bodyPr>
              <a:p>
                <a:pPr>
                  <a:lnSpc>
                    <a:spcPct val="120000"/>
                  </a:lnSpc>
                </a:pPr>
                <a:endParaRPr kumimoji="1" lang="en-US" altLang="zh-CN" sz="12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8" name="textbox 1666"/>
              <p:cNvSpPr/>
              <p:nvPr/>
            </p:nvSpPr>
            <p:spPr>
              <a:xfrm>
                <a:off x="1400" y="7302"/>
                <a:ext cx="748" cy="724"/>
              </a:xfrm>
              <a:custGeom>
                <a:avLst/>
                <a:gdLst>
                  <a:gd name="connsiteX0" fmla="*/ 143817 w 608415"/>
                  <a:gd name="connsiteY0" fmla="*/ 428544 h 587881"/>
                  <a:gd name="connsiteX1" fmla="*/ 164097 w 608415"/>
                  <a:gd name="connsiteY1" fmla="*/ 448782 h 587881"/>
                  <a:gd name="connsiteX2" fmla="*/ 164097 w 608415"/>
                  <a:gd name="connsiteY2" fmla="*/ 454915 h 587881"/>
                  <a:gd name="connsiteX3" fmla="*/ 528508 w 608415"/>
                  <a:gd name="connsiteY3" fmla="*/ 454915 h 587881"/>
                  <a:gd name="connsiteX4" fmla="*/ 548787 w 608415"/>
                  <a:gd name="connsiteY4" fmla="*/ 475153 h 587881"/>
                  <a:gd name="connsiteX5" fmla="*/ 528508 w 608415"/>
                  <a:gd name="connsiteY5" fmla="*/ 495391 h 587881"/>
                  <a:gd name="connsiteX6" fmla="*/ 164097 w 608415"/>
                  <a:gd name="connsiteY6" fmla="*/ 495391 h 587881"/>
                  <a:gd name="connsiteX7" fmla="*/ 164097 w 608415"/>
                  <a:gd name="connsiteY7" fmla="*/ 501523 h 587881"/>
                  <a:gd name="connsiteX8" fmla="*/ 143817 w 608415"/>
                  <a:gd name="connsiteY8" fmla="*/ 521761 h 587881"/>
                  <a:gd name="connsiteX9" fmla="*/ 123692 w 608415"/>
                  <a:gd name="connsiteY9" fmla="*/ 501523 h 587881"/>
                  <a:gd name="connsiteX10" fmla="*/ 123692 w 608415"/>
                  <a:gd name="connsiteY10" fmla="*/ 495391 h 587881"/>
                  <a:gd name="connsiteX11" fmla="*/ 79907 w 608415"/>
                  <a:gd name="connsiteY11" fmla="*/ 495391 h 587881"/>
                  <a:gd name="connsiteX12" fmla="*/ 59628 w 608415"/>
                  <a:gd name="connsiteY12" fmla="*/ 475153 h 587881"/>
                  <a:gd name="connsiteX13" fmla="*/ 79907 w 608415"/>
                  <a:gd name="connsiteY13" fmla="*/ 454915 h 587881"/>
                  <a:gd name="connsiteX14" fmla="*/ 123692 w 608415"/>
                  <a:gd name="connsiteY14" fmla="*/ 454915 h 587881"/>
                  <a:gd name="connsiteX15" fmla="*/ 123692 w 608415"/>
                  <a:gd name="connsiteY15" fmla="*/ 448782 h 587881"/>
                  <a:gd name="connsiteX16" fmla="*/ 143817 w 608415"/>
                  <a:gd name="connsiteY16" fmla="*/ 428544 h 587881"/>
                  <a:gd name="connsiteX17" fmla="*/ 40561 w 608415"/>
                  <a:gd name="connsiteY17" fmla="*/ 407466 h 587881"/>
                  <a:gd name="connsiteX18" fmla="*/ 40561 w 608415"/>
                  <a:gd name="connsiteY18" fmla="*/ 547380 h 587881"/>
                  <a:gd name="connsiteX19" fmla="*/ 567854 w 608415"/>
                  <a:gd name="connsiteY19" fmla="*/ 547380 h 587881"/>
                  <a:gd name="connsiteX20" fmla="*/ 567854 w 608415"/>
                  <a:gd name="connsiteY20" fmla="*/ 407466 h 587881"/>
                  <a:gd name="connsiteX21" fmla="*/ 317882 w 608415"/>
                  <a:gd name="connsiteY21" fmla="*/ 196216 h 587881"/>
                  <a:gd name="connsiteX22" fmla="*/ 247668 w 608415"/>
                  <a:gd name="connsiteY22" fmla="*/ 237791 h 587881"/>
                  <a:gd name="connsiteX23" fmla="*/ 237374 w 608415"/>
                  <a:gd name="connsiteY23" fmla="*/ 240552 h 587881"/>
                  <a:gd name="connsiteX24" fmla="*/ 140888 w 608415"/>
                  <a:gd name="connsiteY24" fmla="*/ 240552 h 587881"/>
                  <a:gd name="connsiteX25" fmla="*/ 129826 w 608415"/>
                  <a:gd name="connsiteY25" fmla="*/ 269087 h 587881"/>
                  <a:gd name="connsiteX26" fmla="*/ 123988 w 608415"/>
                  <a:gd name="connsiteY26" fmla="*/ 366965 h 587881"/>
                  <a:gd name="connsiteX27" fmla="*/ 250587 w 608415"/>
                  <a:gd name="connsiteY27" fmla="*/ 366965 h 587881"/>
                  <a:gd name="connsiteX28" fmla="*/ 250587 w 608415"/>
                  <a:gd name="connsiteY28" fmla="*/ 287190 h 587881"/>
                  <a:gd name="connsiteX29" fmla="*/ 256579 w 608415"/>
                  <a:gd name="connsiteY29" fmla="*/ 272769 h 587881"/>
                  <a:gd name="connsiteX30" fmla="*/ 325717 w 608415"/>
                  <a:gd name="connsiteY30" fmla="*/ 204193 h 587881"/>
                  <a:gd name="connsiteX31" fmla="*/ 186673 w 608415"/>
                  <a:gd name="connsiteY31" fmla="*/ 107236 h 587881"/>
                  <a:gd name="connsiteX32" fmla="*/ 140120 w 608415"/>
                  <a:gd name="connsiteY32" fmla="*/ 153720 h 587881"/>
                  <a:gd name="connsiteX33" fmla="*/ 186673 w 608415"/>
                  <a:gd name="connsiteY33" fmla="*/ 200205 h 587881"/>
                  <a:gd name="connsiteX34" fmla="*/ 233226 w 608415"/>
                  <a:gd name="connsiteY34" fmla="*/ 153720 h 587881"/>
                  <a:gd name="connsiteX35" fmla="*/ 186673 w 608415"/>
                  <a:gd name="connsiteY35" fmla="*/ 107236 h 587881"/>
                  <a:gd name="connsiteX36" fmla="*/ 40561 w 608415"/>
                  <a:gd name="connsiteY36" fmla="*/ 40501 h 587881"/>
                  <a:gd name="connsiteX37" fmla="*/ 40561 w 608415"/>
                  <a:gd name="connsiteY37" fmla="*/ 366965 h 587881"/>
                  <a:gd name="connsiteX38" fmla="*/ 83580 w 608415"/>
                  <a:gd name="connsiteY38" fmla="*/ 366965 h 587881"/>
                  <a:gd name="connsiteX39" fmla="*/ 90033 w 608415"/>
                  <a:gd name="connsiteY39" fmla="*/ 260956 h 587881"/>
                  <a:gd name="connsiteX40" fmla="*/ 117535 w 608415"/>
                  <a:gd name="connsiteY40" fmla="*/ 206494 h 587881"/>
                  <a:gd name="connsiteX41" fmla="*/ 99559 w 608415"/>
                  <a:gd name="connsiteY41" fmla="*/ 153720 h 587881"/>
                  <a:gd name="connsiteX42" fmla="*/ 186673 w 608415"/>
                  <a:gd name="connsiteY42" fmla="*/ 66735 h 587881"/>
                  <a:gd name="connsiteX43" fmla="*/ 273633 w 608415"/>
                  <a:gd name="connsiteY43" fmla="*/ 153720 h 587881"/>
                  <a:gd name="connsiteX44" fmla="*/ 270407 w 608415"/>
                  <a:gd name="connsiteY44" fmla="*/ 177346 h 587881"/>
                  <a:gd name="connsiteX45" fmla="*/ 310814 w 608415"/>
                  <a:gd name="connsiteY45" fmla="*/ 153413 h 587881"/>
                  <a:gd name="connsiteX46" fmla="*/ 335397 w 608415"/>
                  <a:gd name="connsiteY46" fmla="*/ 156635 h 587881"/>
                  <a:gd name="connsiteX47" fmla="*/ 339391 w 608415"/>
                  <a:gd name="connsiteY47" fmla="*/ 160470 h 587881"/>
                  <a:gd name="connsiteX48" fmla="*/ 459077 w 608415"/>
                  <a:gd name="connsiteY48" fmla="*/ 70723 h 587881"/>
                  <a:gd name="connsiteX49" fmla="*/ 487500 w 608415"/>
                  <a:gd name="connsiteY49" fmla="*/ 74866 h 587881"/>
                  <a:gd name="connsiteX50" fmla="*/ 483352 w 608415"/>
                  <a:gd name="connsiteY50" fmla="*/ 103094 h 587881"/>
                  <a:gd name="connsiteX51" fmla="*/ 368276 w 608415"/>
                  <a:gd name="connsiteY51" fmla="*/ 189312 h 587881"/>
                  <a:gd name="connsiteX52" fmla="*/ 368736 w 608415"/>
                  <a:gd name="connsiteY52" fmla="*/ 189926 h 587881"/>
                  <a:gd name="connsiteX53" fmla="*/ 374728 w 608415"/>
                  <a:gd name="connsiteY53" fmla="*/ 204193 h 587881"/>
                  <a:gd name="connsiteX54" fmla="*/ 368736 w 608415"/>
                  <a:gd name="connsiteY54" fmla="*/ 218614 h 587881"/>
                  <a:gd name="connsiteX55" fmla="*/ 290995 w 608415"/>
                  <a:gd name="connsiteY55" fmla="*/ 295474 h 587881"/>
                  <a:gd name="connsiteX56" fmla="*/ 290995 w 608415"/>
                  <a:gd name="connsiteY56" fmla="*/ 366965 h 587881"/>
                  <a:gd name="connsiteX57" fmla="*/ 567854 w 608415"/>
                  <a:gd name="connsiteY57" fmla="*/ 366965 h 587881"/>
                  <a:gd name="connsiteX58" fmla="*/ 567854 w 608415"/>
                  <a:gd name="connsiteY58" fmla="*/ 40501 h 587881"/>
                  <a:gd name="connsiteX59" fmla="*/ 20280 w 608415"/>
                  <a:gd name="connsiteY59" fmla="*/ 0 h 587881"/>
                  <a:gd name="connsiteX60" fmla="*/ 588135 w 608415"/>
                  <a:gd name="connsiteY60" fmla="*/ 0 h 587881"/>
                  <a:gd name="connsiteX61" fmla="*/ 608415 w 608415"/>
                  <a:gd name="connsiteY61" fmla="*/ 20250 h 587881"/>
                  <a:gd name="connsiteX62" fmla="*/ 608415 w 608415"/>
                  <a:gd name="connsiteY62" fmla="*/ 567631 h 587881"/>
                  <a:gd name="connsiteX63" fmla="*/ 588135 w 608415"/>
                  <a:gd name="connsiteY63" fmla="*/ 587881 h 587881"/>
                  <a:gd name="connsiteX64" fmla="*/ 20280 w 608415"/>
                  <a:gd name="connsiteY64" fmla="*/ 587881 h 587881"/>
                  <a:gd name="connsiteX65" fmla="*/ 0 w 608415"/>
                  <a:gd name="connsiteY65" fmla="*/ 567631 h 587881"/>
                  <a:gd name="connsiteX66" fmla="*/ 0 w 608415"/>
                  <a:gd name="connsiteY66" fmla="*/ 20250 h 587881"/>
                  <a:gd name="connsiteX67" fmla="*/ 20280 w 608415"/>
                  <a:gd name="connsiteY67" fmla="*/ 0 h 5878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Lst>
                <a:rect l="l" t="t" r="r" b="b"/>
                <a:pathLst>
                  <a:path w="608415" h="587881">
                    <a:moveTo>
                      <a:pt x="143817" y="428544"/>
                    </a:moveTo>
                    <a:cubicBezTo>
                      <a:pt x="155033" y="428544"/>
                      <a:pt x="164097" y="437590"/>
                      <a:pt x="164097" y="448782"/>
                    </a:cubicBezTo>
                    <a:lnTo>
                      <a:pt x="164097" y="454915"/>
                    </a:lnTo>
                    <a:lnTo>
                      <a:pt x="528508" y="454915"/>
                    </a:lnTo>
                    <a:cubicBezTo>
                      <a:pt x="539723" y="454915"/>
                      <a:pt x="548787" y="463961"/>
                      <a:pt x="548787" y="475153"/>
                    </a:cubicBezTo>
                    <a:cubicBezTo>
                      <a:pt x="548787" y="486345"/>
                      <a:pt x="539723" y="495391"/>
                      <a:pt x="528508" y="495391"/>
                    </a:cubicBezTo>
                    <a:lnTo>
                      <a:pt x="164097" y="495391"/>
                    </a:lnTo>
                    <a:lnTo>
                      <a:pt x="164097" y="501523"/>
                    </a:lnTo>
                    <a:cubicBezTo>
                      <a:pt x="164097" y="512716"/>
                      <a:pt x="155033" y="521761"/>
                      <a:pt x="143817" y="521761"/>
                    </a:cubicBezTo>
                    <a:cubicBezTo>
                      <a:pt x="132756" y="521761"/>
                      <a:pt x="123692" y="512716"/>
                      <a:pt x="123692" y="501523"/>
                    </a:cubicBezTo>
                    <a:lnTo>
                      <a:pt x="123692" y="495391"/>
                    </a:lnTo>
                    <a:lnTo>
                      <a:pt x="79907" y="495391"/>
                    </a:lnTo>
                    <a:cubicBezTo>
                      <a:pt x="68692" y="495391"/>
                      <a:pt x="59628" y="486345"/>
                      <a:pt x="59628" y="475153"/>
                    </a:cubicBezTo>
                    <a:cubicBezTo>
                      <a:pt x="59628" y="463961"/>
                      <a:pt x="68692" y="454915"/>
                      <a:pt x="79907" y="454915"/>
                    </a:cubicBezTo>
                    <a:lnTo>
                      <a:pt x="123692" y="454915"/>
                    </a:lnTo>
                    <a:lnTo>
                      <a:pt x="123692" y="448782"/>
                    </a:lnTo>
                    <a:cubicBezTo>
                      <a:pt x="123692" y="437590"/>
                      <a:pt x="132756" y="428544"/>
                      <a:pt x="143817" y="428544"/>
                    </a:cubicBezTo>
                    <a:close/>
                    <a:moveTo>
                      <a:pt x="40561" y="407466"/>
                    </a:moveTo>
                    <a:lnTo>
                      <a:pt x="40561" y="547380"/>
                    </a:lnTo>
                    <a:lnTo>
                      <a:pt x="567854" y="547380"/>
                    </a:lnTo>
                    <a:lnTo>
                      <a:pt x="567854" y="407466"/>
                    </a:lnTo>
                    <a:close/>
                    <a:moveTo>
                      <a:pt x="317882" y="196216"/>
                    </a:moveTo>
                    <a:lnTo>
                      <a:pt x="247668" y="237791"/>
                    </a:lnTo>
                    <a:cubicBezTo>
                      <a:pt x="244595" y="239632"/>
                      <a:pt x="241061" y="240552"/>
                      <a:pt x="237374" y="240552"/>
                    </a:cubicBezTo>
                    <a:lnTo>
                      <a:pt x="140888" y="240552"/>
                    </a:lnTo>
                    <a:cubicBezTo>
                      <a:pt x="136586" y="246075"/>
                      <a:pt x="132592" y="254973"/>
                      <a:pt x="129826" y="269087"/>
                    </a:cubicBezTo>
                    <a:cubicBezTo>
                      <a:pt x="124910" y="293173"/>
                      <a:pt x="124141" y="327384"/>
                      <a:pt x="123988" y="366965"/>
                    </a:cubicBezTo>
                    <a:lnTo>
                      <a:pt x="250587" y="366965"/>
                    </a:lnTo>
                    <a:lnTo>
                      <a:pt x="250587" y="287190"/>
                    </a:lnTo>
                    <a:cubicBezTo>
                      <a:pt x="250587" y="281667"/>
                      <a:pt x="252738" y="276605"/>
                      <a:pt x="256579" y="272769"/>
                    </a:cubicBezTo>
                    <a:lnTo>
                      <a:pt x="325717" y="204193"/>
                    </a:lnTo>
                    <a:close/>
                    <a:moveTo>
                      <a:pt x="186673" y="107236"/>
                    </a:moveTo>
                    <a:cubicBezTo>
                      <a:pt x="161015" y="107236"/>
                      <a:pt x="140120" y="128100"/>
                      <a:pt x="140120" y="153720"/>
                    </a:cubicBezTo>
                    <a:cubicBezTo>
                      <a:pt x="140120" y="179340"/>
                      <a:pt x="161015" y="200205"/>
                      <a:pt x="186673" y="200205"/>
                    </a:cubicBezTo>
                    <a:cubicBezTo>
                      <a:pt x="212331" y="200205"/>
                      <a:pt x="233226" y="179340"/>
                      <a:pt x="233226" y="153720"/>
                    </a:cubicBezTo>
                    <a:cubicBezTo>
                      <a:pt x="233226" y="128100"/>
                      <a:pt x="212331" y="107236"/>
                      <a:pt x="186673" y="107236"/>
                    </a:cubicBezTo>
                    <a:close/>
                    <a:moveTo>
                      <a:pt x="40561" y="40501"/>
                    </a:moveTo>
                    <a:lnTo>
                      <a:pt x="40561" y="366965"/>
                    </a:lnTo>
                    <a:lnTo>
                      <a:pt x="83580" y="366965"/>
                    </a:lnTo>
                    <a:cubicBezTo>
                      <a:pt x="83580" y="325083"/>
                      <a:pt x="84349" y="288724"/>
                      <a:pt x="90033" y="260956"/>
                    </a:cubicBezTo>
                    <a:cubicBezTo>
                      <a:pt x="92338" y="250217"/>
                      <a:pt x="97715" y="223830"/>
                      <a:pt x="117535" y="206494"/>
                    </a:cubicBezTo>
                    <a:cubicBezTo>
                      <a:pt x="106319" y="191920"/>
                      <a:pt x="99559" y="173511"/>
                      <a:pt x="99559" y="153720"/>
                    </a:cubicBezTo>
                    <a:cubicBezTo>
                      <a:pt x="99559" y="105702"/>
                      <a:pt x="138583" y="66735"/>
                      <a:pt x="186673" y="66735"/>
                    </a:cubicBezTo>
                    <a:cubicBezTo>
                      <a:pt x="234609" y="66735"/>
                      <a:pt x="273633" y="105702"/>
                      <a:pt x="273633" y="153720"/>
                    </a:cubicBezTo>
                    <a:cubicBezTo>
                      <a:pt x="273633" y="161851"/>
                      <a:pt x="272558" y="169829"/>
                      <a:pt x="270407" y="177346"/>
                    </a:cubicBezTo>
                    <a:lnTo>
                      <a:pt x="310814" y="153413"/>
                    </a:lnTo>
                    <a:cubicBezTo>
                      <a:pt x="318650" y="148811"/>
                      <a:pt x="328790" y="150038"/>
                      <a:pt x="335397" y="156635"/>
                    </a:cubicBezTo>
                    <a:lnTo>
                      <a:pt x="339391" y="160470"/>
                    </a:lnTo>
                    <a:lnTo>
                      <a:pt x="459077" y="70723"/>
                    </a:lnTo>
                    <a:cubicBezTo>
                      <a:pt x="467988" y="64127"/>
                      <a:pt x="480740" y="65968"/>
                      <a:pt x="487500" y="74866"/>
                    </a:cubicBezTo>
                    <a:cubicBezTo>
                      <a:pt x="494107" y="83764"/>
                      <a:pt x="492263" y="96497"/>
                      <a:pt x="483352" y="103094"/>
                    </a:cubicBezTo>
                    <a:lnTo>
                      <a:pt x="368276" y="189312"/>
                    </a:lnTo>
                    <a:lnTo>
                      <a:pt x="368736" y="189926"/>
                    </a:lnTo>
                    <a:cubicBezTo>
                      <a:pt x="372577" y="193761"/>
                      <a:pt x="374728" y="198824"/>
                      <a:pt x="374728" y="204193"/>
                    </a:cubicBezTo>
                    <a:cubicBezTo>
                      <a:pt x="374728" y="209716"/>
                      <a:pt x="372577" y="214779"/>
                      <a:pt x="368736" y="218614"/>
                    </a:cubicBezTo>
                    <a:lnTo>
                      <a:pt x="290995" y="295474"/>
                    </a:lnTo>
                    <a:lnTo>
                      <a:pt x="290995" y="366965"/>
                    </a:lnTo>
                    <a:lnTo>
                      <a:pt x="567854" y="366965"/>
                    </a:lnTo>
                    <a:lnTo>
                      <a:pt x="567854" y="40501"/>
                    </a:lnTo>
                    <a:close/>
                    <a:moveTo>
                      <a:pt x="20280" y="0"/>
                    </a:moveTo>
                    <a:lnTo>
                      <a:pt x="588135" y="0"/>
                    </a:lnTo>
                    <a:cubicBezTo>
                      <a:pt x="599350" y="0"/>
                      <a:pt x="608415" y="9051"/>
                      <a:pt x="608415" y="20250"/>
                    </a:cubicBezTo>
                    <a:lnTo>
                      <a:pt x="608415" y="567631"/>
                    </a:lnTo>
                    <a:cubicBezTo>
                      <a:pt x="608415" y="578830"/>
                      <a:pt x="599350" y="587881"/>
                      <a:pt x="588135" y="587881"/>
                    </a:cubicBezTo>
                    <a:lnTo>
                      <a:pt x="20280" y="587881"/>
                    </a:lnTo>
                    <a:cubicBezTo>
                      <a:pt x="9065" y="587881"/>
                      <a:pt x="0" y="578830"/>
                      <a:pt x="0" y="567631"/>
                    </a:cubicBezTo>
                    <a:lnTo>
                      <a:pt x="0" y="20250"/>
                    </a:lnTo>
                    <a:cubicBezTo>
                      <a:pt x="0" y="9051"/>
                      <a:pt x="9065" y="0"/>
                      <a:pt x="20280" y="0"/>
                    </a:cubicBezTo>
                    <a:close/>
                  </a:path>
                </a:pathLst>
              </a:custGeom>
              <a:solidFill>
                <a:schemeClr val="accent6">
                  <a:lumMod val="60000"/>
                  <a:lumOff val="40000"/>
                </a:schemeClr>
              </a:solidFill>
            </p:spPr>
            <p:txBody>
              <a:bodyPr vert="horz" wrap="square" lIns="0" tIns="0" rIns="0" bIns="0"/>
              <a:p>
                <a:pPr algn="l" rtl="0" eaLnBrk="0">
                  <a:lnSpc>
                    <a:spcPct val="103000"/>
                  </a:lnSpc>
                </a:pPr>
                <a:endParaRPr lang="en-US" altLang="en-US" sz="600" dirty="0"/>
              </a:p>
              <a:p>
                <a:pPr marL="483235" algn="l" rtl="0" eaLnBrk="0">
                  <a:lnSpc>
                    <a:spcPct val="90000"/>
                  </a:lnSpc>
                  <a:spcBef>
                    <a:spcPts val="5"/>
                  </a:spcBef>
                </a:pPr>
                <a:endParaRPr lang="en-US" altLang="en-US" sz="1400" dirty="0"/>
              </a:p>
            </p:txBody>
          </p:sp>
          <p:sp>
            <p:nvSpPr>
              <p:cNvPr id="50" name="university-lecture_79924"/>
              <p:cNvSpPr/>
              <p:nvPr/>
            </p:nvSpPr>
            <p:spPr>
              <a:xfrm>
                <a:off x="2750" y="7302"/>
                <a:ext cx="748" cy="724"/>
              </a:xfrm>
              <a:custGeom>
                <a:avLst/>
                <a:gdLst>
                  <a:gd name="T0" fmla="*/ 81 w 4753"/>
                  <a:gd name="T1" fmla="*/ 4315 h 4323"/>
                  <a:gd name="T2" fmla="*/ 316 w 4753"/>
                  <a:gd name="T3" fmla="*/ 3451 h 4323"/>
                  <a:gd name="T4" fmla="*/ 1173 w 4753"/>
                  <a:gd name="T5" fmla="*/ 2706 h 4323"/>
                  <a:gd name="T6" fmla="*/ 1626 w 4753"/>
                  <a:gd name="T7" fmla="*/ 2706 h 4323"/>
                  <a:gd name="T8" fmla="*/ 2508 w 4753"/>
                  <a:gd name="T9" fmla="*/ 3544 h 4323"/>
                  <a:gd name="T10" fmla="*/ 3450 w 4753"/>
                  <a:gd name="T11" fmla="*/ 2819 h 4323"/>
                  <a:gd name="T12" fmla="*/ 2540 w 4753"/>
                  <a:gd name="T13" fmla="*/ 3806 h 4323"/>
                  <a:gd name="T14" fmla="*/ 2369 w 4753"/>
                  <a:gd name="T15" fmla="*/ 3767 h 4323"/>
                  <a:gd name="T16" fmla="*/ 1698 w 4753"/>
                  <a:gd name="T17" fmla="*/ 2928 h 4323"/>
                  <a:gd name="T18" fmla="*/ 1719 w 4753"/>
                  <a:gd name="T19" fmla="*/ 3982 h 4323"/>
                  <a:gd name="T20" fmla="*/ 1493 w 4753"/>
                  <a:gd name="T21" fmla="*/ 4227 h 4323"/>
                  <a:gd name="T22" fmla="*/ 1360 w 4753"/>
                  <a:gd name="T23" fmla="*/ 4251 h 4323"/>
                  <a:gd name="T24" fmla="*/ 1106 w 4753"/>
                  <a:gd name="T25" fmla="*/ 4077 h 4323"/>
                  <a:gd name="T26" fmla="*/ 1151 w 4753"/>
                  <a:gd name="T27" fmla="*/ 3227 h 4323"/>
                  <a:gd name="T28" fmla="*/ 514 w 4753"/>
                  <a:gd name="T29" fmla="*/ 3531 h 4323"/>
                  <a:gd name="T30" fmla="*/ 121 w 4753"/>
                  <a:gd name="T31" fmla="*/ 4323 h 4323"/>
                  <a:gd name="T32" fmla="*/ 1393 w 4753"/>
                  <a:gd name="T33" fmla="*/ 4034 h 4323"/>
                  <a:gd name="T34" fmla="*/ 1432 w 4753"/>
                  <a:gd name="T35" fmla="*/ 3329 h 4323"/>
                  <a:gd name="T36" fmla="*/ 1286 w 4753"/>
                  <a:gd name="T37" fmla="*/ 3947 h 4323"/>
                  <a:gd name="T38" fmla="*/ 1441 w 4753"/>
                  <a:gd name="T39" fmla="*/ 3115 h 4323"/>
                  <a:gd name="T40" fmla="*/ 1305 w 4753"/>
                  <a:gd name="T41" fmla="*/ 2919 h 4323"/>
                  <a:gd name="T42" fmla="*/ 4647 w 4753"/>
                  <a:gd name="T43" fmla="*/ 3982 h 4323"/>
                  <a:gd name="T44" fmla="*/ 2918 w 4753"/>
                  <a:gd name="T45" fmla="*/ 3876 h 4323"/>
                  <a:gd name="T46" fmla="*/ 4540 w 4753"/>
                  <a:gd name="T47" fmla="*/ 3769 h 4323"/>
                  <a:gd name="T48" fmla="*/ 312 w 4753"/>
                  <a:gd name="T49" fmla="*/ 698 h 4323"/>
                  <a:gd name="T50" fmla="*/ 205 w 4753"/>
                  <a:gd name="T51" fmla="*/ 3049 h 4323"/>
                  <a:gd name="T52" fmla="*/ 99 w 4753"/>
                  <a:gd name="T53" fmla="*/ 591 h 4323"/>
                  <a:gd name="T54" fmla="*/ 4647 w 4753"/>
                  <a:gd name="T55" fmla="*/ 485 h 4323"/>
                  <a:gd name="T56" fmla="*/ 4753 w 4753"/>
                  <a:gd name="T57" fmla="*/ 3876 h 4323"/>
                  <a:gd name="T58" fmla="*/ 1921 w 4753"/>
                  <a:gd name="T59" fmla="*/ 3477 h 4323"/>
                  <a:gd name="T60" fmla="*/ 1815 w 4753"/>
                  <a:gd name="T61" fmla="*/ 3356 h 4323"/>
                  <a:gd name="T62" fmla="*/ 2028 w 4753"/>
                  <a:gd name="T63" fmla="*/ 3356 h 4323"/>
                  <a:gd name="T64" fmla="*/ 1921 w 4753"/>
                  <a:gd name="T65" fmla="*/ 3477 h 4323"/>
                  <a:gd name="T66" fmla="*/ 806 w 4753"/>
                  <a:gd name="T67" fmla="*/ 1923 h 4323"/>
                  <a:gd name="T68" fmla="*/ 1507 w 4753"/>
                  <a:gd name="T69" fmla="*/ 1347 h 4323"/>
                  <a:gd name="T70" fmla="*/ 1980 w 4753"/>
                  <a:gd name="T71" fmla="*/ 1923 h 4323"/>
                  <a:gd name="T72" fmla="*/ 1203 w 4753"/>
                  <a:gd name="T73" fmla="*/ 1602 h 4323"/>
                  <a:gd name="T74" fmla="*/ 1393 w 4753"/>
                  <a:gd name="T75" fmla="*/ 2297 h 4323"/>
                  <a:gd name="T76" fmla="*/ 1535 w 4753"/>
                  <a:gd name="T77" fmla="*/ 1578 h 4323"/>
                  <a:gd name="T78" fmla="*/ 1208 w 4753"/>
                  <a:gd name="T79" fmla="*/ 1695 h 4323"/>
                  <a:gd name="T80" fmla="*/ 4068 w 4753"/>
                  <a:gd name="T81" fmla="*/ 1797 h 4323"/>
                  <a:gd name="T82" fmla="*/ 3414 w 4753"/>
                  <a:gd name="T83" fmla="*/ 1691 h 4323"/>
                  <a:gd name="T84" fmla="*/ 4068 w 4753"/>
                  <a:gd name="T85" fmla="*/ 1584 h 4323"/>
                  <a:gd name="T86" fmla="*/ 4068 w 4753"/>
                  <a:gd name="T87" fmla="*/ 1797 h 4323"/>
                  <a:gd name="T88" fmla="*/ 2822 w 4753"/>
                  <a:gd name="T89" fmla="*/ 1797 h 4323"/>
                  <a:gd name="T90" fmla="*/ 2822 w 4753"/>
                  <a:gd name="T91" fmla="*/ 1584 h 4323"/>
                  <a:gd name="T92" fmla="*/ 3132 w 4753"/>
                  <a:gd name="T93" fmla="*/ 1691 h 4323"/>
                  <a:gd name="T94" fmla="*/ 4068 w 4753"/>
                  <a:gd name="T95" fmla="*/ 1352 h 4323"/>
                  <a:gd name="T96" fmla="*/ 2867 w 4753"/>
                  <a:gd name="T97" fmla="*/ 1246 h 4323"/>
                  <a:gd name="T98" fmla="*/ 4068 w 4753"/>
                  <a:gd name="T99" fmla="*/ 1139 h 4323"/>
                  <a:gd name="T100" fmla="*/ 4068 w 4753"/>
                  <a:gd name="T101" fmla="*/ 1352 h 4323"/>
                  <a:gd name="T102" fmla="*/ 1878 w 4753"/>
                  <a:gd name="T103" fmla="*/ 214 h 4323"/>
                  <a:gd name="T104" fmla="*/ 1878 w 4753"/>
                  <a:gd name="T105" fmla="*/ 0 h 4323"/>
                  <a:gd name="T106" fmla="*/ 3080 w 4753"/>
                  <a:gd name="T107" fmla="*/ 107 h 4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53" h="4323">
                    <a:moveTo>
                      <a:pt x="121" y="4323"/>
                    </a:moveTo>
                    <a:cubicBezTo>
                      <a:pt x="107" y="4323"/>
                      <a:pt x="94" y="4320"/>
                      <a:pt x="81" y="4315"/>
                    </a:cubicBezTo>
                    <a:cubicBezTo>
                      <a:pt x="26" y="4293"/>
                      <a:pt x="0" y="4231"/>
                      <a:pt x="22" y="4176"/>
                    </a:cubicBezTo>
                    <a:lnTo>
                      <a:pt x="316" y="3451"/>
                    </a:lnTo>
                    <a:cubicBezTo>
                      <a:pt x="443" y="3139"/>
                      <a:pt x="667" y="2726"/>
                      <a:pt x="1161" y="2706"/>
                    </a:cubicBezTo>
                    <a:cubicBezTo>
                      <a:pt x="1165" y="2706"/>
                      <a:pt x="1169" y="2706"/>
                      <a:pt x="1173" y="2706"/>
                    </a:cubicBezTo>
                    <a:lnTo>
                      <a:pt x="1613" y="2706"/>
                    </a:lnTo>
                    <a:cubicBezTo>
                      <a:pt x="1618" y="2706"/>
                      <a:pt x="1622" y="2706"/>
                      <a:pt x="1626" y="2706"/>
                    </a:cubicBezTo>
                    <a:cubicBezTo>
                      <a:pt x="2119" y="2726"/>
                      <a:pt x="2344" y="3139"/>
                      <a:pt x="2470" y="3451"/>
                    </a:cubicBezTo>
                    <a:lnTo>
                      <a:pt x="2508" y="3544"/>
                    </a:lnTo>
                    <a:lnTo>
                      <a:pt x="3299" y="2813"/>
                    </a:lnTo>
                    <a:cubicBezTo>
                      <a:pt x="3342" y="2773"/>
                      <a:pt x="3410" y="2776"/>
                      <a:pt x="3450" y="2819"/>
                    </a:cubicBezTo>
                    <a:cubicBezTo>
                      <a:pt x="3490" y="2863"/>
                      <a:pt x="3487" y="2930"/>
                      <a:pt x="3444" y="2970"/>
                    </a:cubicBezTo>
                    <a:lnTo>
                      <a:pt x="2540" y="3806"/>
                    </a:lnTo>
                    <a:cubicBezTo>
                      <a:pt x="2514" y="3829"/>
                      <a:pt x="2478" y="3839"/>
                      <a:pt x="2444" y="3831"/>
                    </a:cubicBezTo>
                    <a:cubicBezTo>
                      <a:pt x="2410" y="3824"/>
                      <a:pt x="2382" y="3800"/>
                      <a:pt x="2369" y="3767"/>
                    </a:cubicBezTo>
                    <a:lnTo>
                      <a:pt x="2273" y="3531"/>
                    </a:lnTo>
                    <a:cubicBezTo>
                      <a:pt x="2120" y="3155"/>
                      <a:pt x="1945" y="2968"/>
                      <a:pt x="1698" y="2928"/>
                    </a:cubicBezTo>
                    <a:lnTo>
                      <a:pt x="1635" y="3227"/>
                    </a:lnTo>
                    <a:lnTo>
                      <a:pt x="1719" y="3982"/>
                    </a:lnTo>
                    <a:cubicBezTo>
                      <a:pt x="1723" y="4018"/>
                      <a:pt x="1709" y="4054"/>
                      <a:pt x="1680" y="4077"/>
                    </a:cubicBezTo>
                    <a:lnTo>
                      <a:pt x="1493" y="4227"/>
                    </a:lnTo>
                    <a:cubicBezTo>
                      <a:pt x="1474" y="4242"/>
                      <a:pt x="1451" y="4251"/>
                      <a:pt x="1426" y="4251"/>
                    </a:cubicBezTo>
                    <a:lnTo>
                      <a:pt x="1360" y="4251"/>
                    </a:lnTo>
                    <a:cubicBezTo>
                      <a:pt x="1336" y="4251"/>
                      <a:pt x="1312" y="4242"/>
                      <a:pt x="1293" y="4227"/>
                    </a:cubicBezTo>
                    <a:lnTo>
                      <a:pt x="1106" y="4077"/>
                    </a:lnTo>
                    <a:cubicBezTo>
                      <a:pt x="1078" y="4054"/>
                      <a:pt x="1063" y="4018"/>
                      <a:pt x="1067" y="3982"/>
                    </a:cubicBezTo>
                    <a:lnTo>
                      <a:pt x="1151" y="3227"/>
                    </a:lnTo>
                    <a:lnTo>
                      <a:pt x="1088" y="2928"/>
                    </a:lnTo>
                    <a:cubicBezTo>
                      <a:pt x="842" y="2968"/>
                      <a:pt x="666" y="3156"/>
                      <a:pt x="514" y="3531"/>
                    </a:cubicBezTo>
                    <a:lnTo>
                      <a:pt x="220" y="4256"/>
                    </a:lnTo>
                    <a:cubicBezTo>
                      <a:pt x="203" y="4298"/>
                      <a:pt x="163" y="4323"/>
                      <a:pt x="121" y="4323"/>
                    </a:cubicBezTo>
                    <a:close/>
                    <a:moveTo>
                      <a:pt x="1286" y="3947"/>
                    </a:moveTo>
                    <a:lnTo>
                      <a:pt x="1393" y="4034"/>
                    </a:lnTo>
                    <a:lnTo>
                      <a:pt x="1501" y="3947"/>
                    </a:lnTo>
                    <a:lnTo>
                      <a:pt x="1432" y="3329"/>
                    </a:lnTo>
                    <a:lnTo>
                      <a:pt x="1354" y="3329"/>
                    </a:lnTo>
                    <a:lnTo>
                      <a:pt x="1286" y="3947"/>
                    </a:lnTo>
                    <a:close/>
                    <a:moveTo>
                      <a:pt x="1346" y="3115"/>
                    </a:moveTo>
                    <a:lnTo>
                      <a:pt x="1441" y="3115"/>
                    </a:lnTo>
                    <a:lnTo>
                      <a:pt x="1482" y="2919"/>
                    </a:lnTo>
                    <a:lnTo>
                      <a:pt x="1305" y="2919"/>
                    </a:lnTo>
                    <a:lnTo>
                      <a:pt x="1346" y="3115"/>
                    </a:lnTo>
                    <a:close/>
                    <a:moveTo>
                      <a:pt x="4647" y="3982"/>
                    </a:moveTo>
                    <a:lnTo>
                      <a:pt x="3025" y="3982"/>
                    </a:lnTo>
                    <a:cubicBezTo>
                      <a:pt x="2966" y="3982"/>
                      <a:pt x="2918" y="3935"/>
                      <a:pt x="2918" y="3876"/>
                    </a:cubicBezTo>
                    <a:cubicBezTo>
                      <a:pt x="2918" y="3817"/>
                      <a:pt x="2966" y="3769"/>
                      <a:pt x="3025" y="3769"/>
                    </a:cubicBezTo>
                    <a:lnTo>
                      <a:pt x="4540" y="3769"/>
                    </a:lnTo>
                    <a:lnTo>
                      <a:pt x="4540" y="698"/>
                    </a:lnTo>
                    <a:lnTo>
                      <a:pt x="312" y="698"/>
                    </a:lnTo>
                    <a:lnTo>
                      <a:pt x="312" y="2942"/>
                    </a:lnTo>
                    <a:cubicBezTo>
                      <a:pt x="312" y="3001"/>
                      <a:pt x="264" y="3049"/>
                      <a:pt x="205" y="3049"/>
                    </a:cubicBezTo>
                    <a:cubicBezTo>
                      <a:pt x="146" y="3049"/>
                      <a:pt x="99" y="3001"/>
                      <a:pt x="99" y="2942"/>
                    </a:cubicBezTo>
                    <a:lnTo>
                      <a:pt x="99" y="591"/>
                    </a:lnTo>
                    <a:cubicBezTo>
                      <a:pt x="99" y="532"/>
                      <a:pt x="146" y="485"/>
                      <a:pt x="205" y="485"/>
                    </a:cubicBezTo>
                    <a:lnTo>
                      <a:pt x="4647" y="485"/>
                    </a:lnTo>
                    <a:cubicBezTo>
                      <a:pt x="4705" y="485"/>
                      <a:pt x="4753" y="532"/>
                      <a:pt x="4753" y="591"/>
                    </a:cubicBezTo>
                    <a:lnTo>
                      <a:pt x="4753" y="3876"/>
                    </a:lnTo>
                    <a:cubicBezTo>
                      <a:pt x="4753" y="3935"/>
                      <a:pt x="4705" y="3982"/>
                      <a:pt x="4647" y="3982"/>
                    </a:cubicBezTo>
                    <a:close/>
                    <a:moveTo>
                      <a:pt x="1921" y="3477"/>
                    </a:moveTo>
                    <a:cubicBezTo>
                      <a:pt x="1862" y="3477"/>
                      <a:pt x="1815" y="3430"/>
                      <a:pt x="1815" y="3371"/>
                    </a:cubicBezTo>
                    <a:lnTo>
                      <a:pt x="1815" y="3356"/>
                    </a:lnTo>
                    <a:cubicBezTo>
                      <a:pt x="1815" y="3297"/>
                      <a:pt x="1862" y="3250"/>
                      <a:pt x="1921" y="3250"/>
                    </a:cubicBezTo>
                    <a:cubicBezTo>
                      <a:pt x="1980" y="3250"/>
                      <a:pt x="2028" y="3297"/>
                      <a:pt x="2028" y="3356"/>
                    </a:cubicBezTo>
                    <a:lnTo>
                      <a:pt x="2028" y="3371"/>
                    </a:lnTo>
                    <a:cubicBezTo>
                      <a:pt x="2028" y="3430"/>
                      <a:pt x="1980" y="3477"/>
                      <a:pt x="1921" y="3477"/>
                    </a:cubicBezTo>
                    <a:close/>
                    <a:moveTo>
                      <a:pt x="1393" y="2510"/>
                    </a:moveTo>
                    <a:cubicBezTo>
                      <a:pt x="1070" y="2510"/>
                      <a:pt x="806" y="2247"/>
                      <a:pt x="806" y="1923"/>
                    </a:cubicBezTo>
                    <a:cubicBezTo>
                      <a:pt x="806" y="1600"/>
                      <a:pt x="1070" y="1336"/>
                      <a:pt x="1393" y="1336"/>
                    </a:cubicBezTo>
                    <a:cubicBezTo>
                      <a:pt x="1432" y="1336"/>
                      <a:pt x="1470" y="1340"/>
                      <a:pt x="1507" y="1347"/>
                    </a:cubicBezTo>
                    <a:cubicBezTo>
                      <a:pt x="1509" y="1348"/>
                      <a:pt x="1511" y="1348"/>
                      <a:pt x="1513" y="1349"/>
                    </a:cubicBezTo>
                    <a:cubicBezTo>
                      <a:pt x="1780" y="1404"/>
                      <a:pt x="1980" y="1641"/>
                      <a:pt x="1980" y="1923"/>
                    </a:cubicBezTo>
                    <a:cubicBezTo>
                      <a:pt x="1980" y="2247"/>
                      <a:pt x="1717" y="2510"/>
                      <a:pt x="1393" y="2510"/>
                    </a:cubicBezTo>
                    <a:close/>
                    <a:moveTo>
                      <a:pt x="1203" y="1602"/>
                    </a:moveTo>
                    <a:cubicBezTo>
                      <a:pt x="1093" y="1667"/>
                      <a:pt x="1020" y="1787"/>
                      <a:pt x="1020" y="1923"/>
                    </a:cubicBezTo>
                    <a:cubicBezTo>
                      <a:pt x="1020" y="2129"/>
                      <a:pt x="1187" y="2297"/>
                      <a:pt x="1393" y="2297"/>
                    </a:cubicBezTo>
                    <a:cubicBezTo>
                      <a:pt x="1599" y="2297"/>
                      <a:pt x="1767" y="2129"/>
                      <a:pt x="1767" y="1923"/>
                    </a:cubicBezTo>
                    <a:cubicBezTo>
                      <a:pt x="1767" y="1767"/>
                      <a:pt x="1671" y="1634"/>
                      <a:pt x="1535" y="1578"/>
                    </a:cubicBezTo>
                    <a:cubicBezTo>
                      <a:pt x="1486" y="1642"/>
                      <a:pt x="1425" y="1696"/>
                      <a:pt x="1354" y="1736"/>
                    </a:cubicBezTo>
                    <a:cubicBezTo>
                      <a:pt x="1302" y="1764"/>
                      <a:pt x="1237" y="1746"/>
                      <a:pt x="1208" y="1695"/>
                    </a:cubicBezTo>
                    <a:cubicBezTo>
                      <a:pt x="1192" y="1665"/>
                      <a:pt x="1191" y="1631"/>
                      <a:pt x="1203" y="1602"/>
                    </a:cubicBezTo>
                    <a:close/>
                    <a:moveTo>
                      <a:pt x="4068" y="1797"/>
                    </a:moveTo>
                    <a:lnTo>
                      <a:pt x="3521" y="1797"/>
                    </a:lnTo>
                    <a:cubicBezTo>
                      <a:pt x="3462" y="1797"/>
                      <a:pt x="3414" y="1749"/>
                      <a:pt x="3414" y="1691"/>
                    </a:cubicBezTo>
                    <a:cubicBezTo>
                      <a:pt x="3414" y="1632"/>
                      <a:pt x="3462" y="1584"/>
                      <a:pt x="3521" y="1584"/>
                    </a:cubicBezTo>
                    <a:lnTo>
                      <a:pt x="4068" y="1584"/>
                    </a:lnTo>
                    <a:cubicBezTo>
                      <a:pt x="4127" y="1584"/>
                      <a:pt x="4175" y="1632"/>
                      <a:pt x="4175" y="1691"/>
                    </a:cubicBezTo>
                    <a:cubicBezTo>
                      <a:pt x="4175" y="1749"/>
                      <a:pt x="4127" y="1797"/>
                      <a:pt x="4068" y="1797"/>
                    </a:cubicBezTo>
                    <a:close/>
                    <a:moveTo>
                      <a:pt x="3025" y="1797"/>
                    </a:moveTo>
                    <a:lnTo>
                      <a:pt x="2822" y="1797"/>
                    </a:lnTo>
                    <a:cubicBezTo>
                      <a:pt x="2763" y="1797"/>
                      <a:pt x="2715" y="1749"/>
                      <a:pt x="2715" y="1691"/>
                    </a:cubicBezTo>
                    <a:cubicBezTo>
                      <a:pt x="2715" y="1632"/>
                      <a:pt x="2763" y="1584"/>
                      <a:pt x="2822" y="1584"/>
                    </a:cubicBezTo>
                    <a:lnTo>
                      <a:pt x="3025" y="1584"/>
                    </a:lnTo>
                    <a:cubicBezTo>
                      <a:pt x="3084" y="1584"/>
                      <a:pt x="3132" y="1632"/>
                      <a:pt x="3132" y="1691"/>
                    </a:cubicBezTo>
                    <a:cubicBezTo>
                      <a:pt x="3132" y="1749"/>
                      <a:pt x="3084" y="1797"/>
                      <a:pt x="3025" y="1797"/>
                    </a:cubicBezTo>
                    <a:close/>
                    <a:moveTo>
                      <a:pt x="4068" y="1352"/>
                    </a:moveTo>
                    <a:lnTo>
                      <a:pt x="2973" y="1352"/>
                    </a:lnTo>
                    <a:cubicBezTo>
                      <a:pt x="2914" y="1352"/>
                      <a:pt x="2867" y="1304"/>
                      <a:pt x="2867" y="1246"/>
                    </a:cubicBezTo>
                    <a:cubicBezTo>
                      <a:pt x="2867" y="1187"/>
                      <a:pt x="2914" y="1139"/>
                      <a:pt x="2973" y="1139"/>
                    </a:cubicBezTo>
                    <a:lnTo>
                      <a:pt x="4068" y="1139"/>
                    </a:lnTo>
                    <a:cubicBezTo>
                      <a:pt x="4127" y="1139"/>
                      <a:pt x="4175" y="1187"/>
                      <a:pt x="4175" y="1246"/>
                    </a:cubicBezTo>
                    <a:cubicBezTo>
                      <a:pt x="4175" y="1304"/>
                      <a:pt x="4127" y="1352"/>
                      <a:pt x="4068" y="1352"/>
                    </a:cubicBezTo>
                    <a:close/>
                    <a:moveTo>
                      <a:pt x="2973" y="214"/>
                    </a:moveTo>
                    <a:lnTo>
                      <a:pt x="1878" y="214"/>
                    </a:lnTo>
                    <a:cubicBezTo>
                      <a:pt x="1819" y="214"/>
                      <a:pt x="1772" y="166"/>
                      <a:pt x="1772" y="107"/>
                    </a:cubicBezTo>
                    <a:cubicBezTo>
                      <a:pt x="1772" y="48"/>
                      <a:pt x="1819" y="0"/>
                      <a:pt x="1878" y="0"/>
                    </a:cubicBezTo>
                    <a:lnTo>
                      <a:pt x="2973" y="0"/>
                    </a:lnTo>
                    <a:cubicBezTo>
                      <a:pt x="3032" y="0"/>
                      <a:pt x="3080" y="48"/>
                      <a:pt x="3080" y="107"/>
                    </a:cubicBezTo>
                    <a:cubicBezTo>
                      <a:pt x="3080" y="166"/>
                      <a:pt x="3032" y="214"/>
                      <a:pt x="2973" y="214"/>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52" name="textbox 1656"/>
              <p:cNvSpPr/>
              <p:nvPr>
                <p:custDataLst>
                  <p:tags r:id="rId15"/>
                </p:custDataLst>
              </p:nvPr>
            </p:nvSpPr>
            <p:spPr>
              <a:xfrm>
                <a:off x="1168" y="6576"/>
                <a:ext cx="2562" cy="543"/>
              </a:xfrm>
              <a:prstGeom prst="round2SameRect">
                <a:avLst/>
              </a:prstGeom>
              <a:solidFill>
                <a:schemeClr val="accent6">
                  <a:lumMod val="60000"/>
                  <a:lumOff val="40000"/>
                </a:schemeClr>
              </a:solidFill>
            </p:spPr>
            <p:style>
              <a:lnRef idx="0">
                <a:srgbClr val="FFFFFF"/>
              </a:lnRef>
              <a:fillRef idx="1">
                <a:schemeClr val="accent1"/>
              </a:fillRef>
              <a:effectRef idx="0">
                <a:srgbClr val="FFFFFF"/>
              </a:effectRef>
              <a:fontRef idx="minor">
                <a:schemeClr val="dk1"/>
              </a:fontRef>
            </p:style>
            <p:txBody>
              <a:bodyPr vert="horz" wrap="square" lIns="0" tIns="0" rIns="0" bIns="0" anchor="ctr" anchorCtr="0"/>
              <a:p>
                <a:pPr algn="ctr" rtl="0" eaLnBrk="0">
                  <a:lnSpc>
                    <a:spcPct val="100000"/>
                  </a:lnSpc>
                </a:pPr>
                <a:r>
                  <a:rPr lang="zh-CN" altLang="en-US" sz="1600" kern="0" spc="9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虚拟讲师</a:t>
                </a:r>
                <a:endParaRPr lang="zh-CN" altLang="en-US" sz="1600" kern="0" spc="9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3" name="textbox 1656"/>
              <p:cNvSpPr/>
              <p:nvPr>
                <p:custDataLst>
                  <p:tags r:id="rId16"/>
                </p:custDataLst>
              </p:nvPr>
            </p:nvSpPr>
            <p:spPr>
              <a:xfrm>
                <a:off x="1292" y="8104"/>
                <a:ext cx="964" cy="402"/>
              </a:xfrm>
              <a:prstGeom prst="roundRect">
                <a:avLst/>
              </a:prstGeom>
              <a:solidFill>
                <a:schemeClr val="accent6">
                  <a:lumMod val="60000"/>
                  <a:lumOff val="40000"/>
                </a:schemeClr>
              </a:solidFill>
            </p:spPr>
            <p:style>
              <a:lnRef idx="0">
                <a:srgbClr val="FFFFFF"/>
              </a:lnRef>
              <a:fillRef idx="1">
                <a:schemeClr val="accent1"/>
              </a:fillRef>
              <a:effectRef idx="0">
                <a:srgbClr val="FFFFFF"/>
              </a:effectRef>
              <a:fontRef idx="minor">
                <a:schemeClr val="dk1"/>
              </a:fontRef>
            </p:style>
            <p:txBody>
              <a:bodyPr vert="horz" wrap="square" lIns="0" tIns="0" rIns="0" bIns="0" anchor="ctr" anchorCtr="0"/>
              <a:p>
                <a:pPr algn="ctr" rtl="0" eaLnBrk="0">
                  <a:lnSpc>
                    <a:spcPct val="100000"/>
                  </a:lnSpc>
                </a:pPr>
                <a:r>
                  <a:rPr lang="zh-CN" altLang="en-US" sz="10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rPr>
                  <a:t>讲师提问</a:t>
                </a:r>
                <a:endParaRPr lang="zh-CN" altLang="en-US" sz="10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endParaRPr>
              </a:p>
            </p:txBody>
          </p:sp>
          <p:sp>
            <p:nvSpPr>
              <p:cNvPr id="81" name="textbox 1656"/>
              <p:cNvSpPr/>
              <p:nvPr>
                <p:custDataLst>
                  <p:tags r:id="rId17"/>
                </p:custDataLst>
              </p:nvPr>
            </p:nvSpPr>
            <p:spPr>
              <a:xfrm>
                <a:off x="2642" y="8104"/>
                <a:ext cx="964" cy="402"/>
              </a:xfrm>
              <a:prstGeom prst="roundRect">
                <a:avLst/>
              </a:prstGeom>
              <a:solidFill>
                <a:schemeClr val="accent6">
                  <a:lumMod val="60000"/>
                  <a:lumOff val="40000"/>
                </a:schemeClr>
              </a:solidFill>
            </p:spPr>
            <p:style>
              <a:lnRef idx="0">
                <a:srgbClr val="FFFFFF"/>
              </a:lnRef>
              <a:fillRef idx="1">
                <a:schemeClr val="accent1"/>
              </a:fillRef>
              <a:effectRef idx="0">
                <a:srgbClr val="FFFFFF"/>
              </a:effectRef>
              <a:fontRef idx="minor">
                <a:schemeClr val="dk1"/>
              </a:fontRef>
            </p:style>
            <p:txBody>
              <a:bodyPr vert="horz" wrap="square" lIns="0" tIns="0" rIns="0" bIns="0" anchor="ctr" anchorCtr="0"/>
              <a:p>
                <a:pPr algn="ctr" rtl="0" eaLnBrk="0">
                  <a:lnSpc>
                    <a:spcPct val="100000"/>
                  </a:lnSpc>
                </a:pPr>
                <a:r>
                  <a:rPr lang="zh-CN" altLang="en-US" sz="10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rPr>
                  <a:t>学员跟读</a:t>
                </a:r>
                <a:endParaRPr lang="zh-CN" altLang="en-US" sz="10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endParaRPr>
              </a:p>
            </p:txBody>
          </p:sp>
        </p:grpSp>
        <p:grpSp>
          <p:nvGrpSpPr>
            <p:cNvPr id="83" name="组合 82"/>
            <p:cNvGrpSpPr/>
            <p:nvPr/>
          </p:nvGrpSpPr>
          <p:grpSpPr>
            <a:xfrm>
              <a:off x="4362" y="6218"/>
              <a:ext cx="2563" cy="2050"/>
              <a:chOff x="4058" y="6576"/>
              <a:chExt cx="2563" cy="2050"/>
            </a:xfrm>
          </p:grpSpPr>
          <p:sp>
            <p:nvSpPr>
              <p:cNvPr id="85" name="Text1"/>
              <p:cNvSpPr/>
              <p:nvPr>
                <p:custDataLst>
                  <p:tags r:id="rId18"/>
                </p:custDataLst>
              </p:nvPr>
            </p:nvSpPr>
            <p:spPr>
              <a:xfrm>
                <a:off x="4059" y="6576"/>
                <a:ext cx="2562" cy="2050"/>
              </a:xfrm>
              <a:prstGeom prst="roundRect">
                <a:avLst>
                  <a:gd name="adj" fmla="val 8000"/>
                </a:avLst>
              </a:prstGeom>
              <a:solidFill>
                <a:schemeClr val="accent2">
                  <a:lumMod val="20000"/>
                  <a:lumOff val="80000"/>
                </a:schemeClr>
              </a:solidFill>
              <a:ln w="6055" cap="flat">
                <a:noFill/>
                <a:prstDash val="solid"/>
                <a:miter/>
              </a:ln>
            </p:spPr>
            <p:txBody>
              <a:bodyPr wrap="square" lIns="91440" tIns="45720" rIns="91440" bIns="45720" rtlCol="0" anchor="ctr">
                <a:normAutofit/>
              </a:bodyPr>
              <a:p>
                <a:pPr>
                  <a:lnSpc>
                    <a:spcPct val="120000"/>
                  </a:lnSpc>
                </a:pPr>
                <a:endParaRPr kumimoji="1" lang="en-US" altLang="zh-CN" sz="12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7" name="textbox 1656"/>
              <p:cNvSpPr/>
              <p:nvPr>
                <p:custDataLst>
                  <p:tags r:id="rId19"/>
                </p:custDataLst>
              </p:nvPr>
            </p:nvSpPr>
            <p:spPr>
              <a:xfrm>
                <a:off x="4058" y="6576"/>
                <a:ext cx="2562" cy="543"/>
              </a:xfrm>
              <a:prstGeom prst="round2SameRect">
                <a:avLst/>
              </a:prstGeom>
              <a:solidFill>
                <a:schemeClr val="accent6">
                  <a:lumMod val="60000"/>
                  <a:lumOff val="40000"/>
                </a:schemeClr>
              </a:solidFill>
            </p:spPr>
            <p:style>
              <a:lnRef idx="0">
                <a:srgbClr val="FFFFFF"/>
              </a:lnRef>
              <a:fillRef idx="1">
                <a:schemeClr val="accent1"/>
              </a:fillRef>
              <a:effectRef idx="0">
                <a:srgbClr val="FFFFFF"/>
              </a:effectRef>
              <a:fontRef idx="minor">
                <a:schemeClr val="dk1"/>
              </a:fontRef>
            </p:style>
            <p:txBody>
              <a:bodyPr vert="horz" wrap="square" lIns="0" tIns="0" rIns="0" bIns="0" anchor="ctr" anchorCtr="0"/>
              <a:p>
                <a:pPr algn="ctr" rtl="0" eaLnBrk="0">
                  <a:lnSpc>
                    <a:spcPct val="100000"/>
                  </a:lnSpc>
                </a:pPr>
                <a:r>
                  <a:rPr lang="zh-CN" altLang="en-US" sz="1600" kern="0" spc="9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实景客户练习</a:t>
                </a:r>
                <a:endParaRPr lang="zh-CN" altLang="en-US" sz="1600" kern="0" spc="9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88" name="textbox 1656"/>
              <p:cNvSpPr/>
              <p:nvPr>
                <p:custDataLst>
                  <p:tags r:id="rId20"/>
                </p:custDataLst>
              </p:nvPr>
            </p:nvSpPr>
            <p:spPr>
              <a:xfrm>
                <a:off x="4150" y="7234"/>
                <a:ext cx="1112" cy="320"/>
              </a:xfrm>
              <a:prstGeom prst="roundRect">
                <a:avLst/>
              </a:prstGeom>
              <a:solidFill>
                <a:schemeClr val="accent6">
                  <a:lumMod val="60000"/>
                  <a:lumOff val="40000"/>
                </a:schemeClr>
              </a:solidFill>
            </p:spPr>
            <p:style>
              <a:lnRef idx="0">
                <a:srgbClr val="FFFFFF"/>
              </a:lnRef>
              <a:fillRef idx="1">
                <a:schemeClr val="accent1"/>
              </a:fillRef>
              <a:effectRef idx="0">
                <a:srgbClr val="FFFFFF"/>
              </a:effectRef>
              <a:fontRef idx="minor">
                <a:schemeClr val="dk1"/>
              </a:fontRef>
            </p:style>
            <p:txBody>
              <a:bodyPr vert="horz" wrap="square" lIns="0" tIns="0" rIns="0" bIns="0" anchor="ctr" anchorCtr="0"/>
              <a:p>
                <a:pPr algn="ctr" rtl="0" eaLnBrk="0">
                  <a:lnSpc>
                    <a:spcPct val="100000"/>
                  </a:lnSpc>
                </a:pPr>
                <a:r>
                  <a:rPr lang="zh-CN" altLang="en-US" sz="10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rPr>
                  <a:t>题</a:t>
                </a:r>
                <a:r>
                  <a:rPr lang="en-US" altLang="zh-CN" sz="10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rPr>
                  <a:t>     </a:t>
                </a:r>
                <a:r>
                  <a:rPr lang="zh-CN" altLang="en-US" sz="10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rPr>
                  <a:t>库</a:t>
                </a:r>
                <a:endParaRPr lang="zh-CN" altLang="en-US" sz="10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endParaRPr>
              </a:p>
            </p:txBody>
          </p:sp>
          <p:sp>
            <p:nvSpPr>
              <p:cNvPr id="89" name="textbox 1656"/>
              <p:cNvSpPr/>
              <p:nvPr>
                <p:custDataLst>
                  <p:tags r:id="rId21"/>
                </p:custDataLst>
              </p:nvPr>
            </p:nvSpPr>
            <p:spPr>
              <a:xfrm>
                <a:off x="5416" y="7234"/>
                <a:ext cx="1112" cy="320"/>
              </a:xfrm>
              <a:prstGeom prst="roundRect">
                <a:avLst/>
              </a:prstGeom>
              <a:solidFill>
                <a:schemeClr val="accent6">
                  <a:lumMod val="60000"/>
                  <a:lumOff val="40000"/>
                </a:schemeClr>
              </a:solidFill>
            </p:spPr>
            <p:style>
              <a:lnRef idx="0">
                <a:srgbClr val="FFFFFF"/>
              </a:lnRef>
              <a:fillRef idx="1">
                <a:schemeClr val="accent1"/>
              </a:fillRef>
              <a:effectRef idx="0">
                <a:srgbClr val="FFFFFF"/>
              </a:effectRef>
              <a:fontRef idx="minor">
                <a:schemeClr val="dk1"/>
              </a:fontRef>
            </p:style>
            <p:txBody>
              <a:bodyPr vert="horz" wrap="square" lIns="0" tIns="0" rIns="0" bIns="0" anchor="ctr" anchorCtr="0"/>
              <a:p>
                <a:pPr algn="ctr" rtl="0" eaLnBrk="0">
                  <a:lnSpc>
                    <a:spcPct val="100000"/>
                  </a:lnSpc>
                </a:pPr>
                <a:r>
                  <a:rPr lang="zh-CN" altLang="en-US" sz="10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rPr>
                  <a:t>课</a:t>
                </a:r>
                <a:r>
                  <a:rPr lang="en-US" altLang="zh-CN" sz="10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rPr>
                  <a:t>     </a:t>
                </a:r>
                <a:r>
                  <a:rPr lang="zh-CN" altLang="en-US" sz="10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rPr>
                  <a:t>程</a:t>
                </a:r>
                <a:endParaRPr lang="zh-CN" altLang="en-US" sz="10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endParaRPr>
              </a:p>
            </p:txBody>
          </p:sp>
          <p:sp>
            <p:nvSpPr>
              <p:cNvPr id="90" name="textbox 1656"/>
              <p:cNvSpPr/>
              <p:nvPr>
                <p:custDataLst>
                  <p:tags r:id="rId22"/>
                </p:custDataLst>
              </p:nvPr>
            </p:nvSpPr>
            <p:spPr>
              <a:xfrm>
                <a:off x="4150" y="7667"/>
                <a:ext cx="1112" cy="320"/>
              </a:xfrm>
              <a:prstGeom prst="roundRect">
                <a:avLst/>
              </a:prstGeom>
              <a:solidFill>
                <a:schemeClr val="accent6">
                  <a:lumMod val="60000"/>
                  <a:lumOff val="40000"/>
                </a:schemeClr>
              </a:solidFill>
            </p:spPr>
            <p:style>
              <a:lnRef idx="0">
                <a:srgbClr val="FFFFFF"/>
              </a:lnRef>
              <a:fillRef idx="1">
                <a:schemeClr val="accent1"/>
              </a:fillRef>
              <a:effectRef idx="0">
                <a:srgbClr val="FFFFFF"/>
              </a:effectRef>
              <a:fontRef idx="minor">
                <a:schemeClr val="dk1"/>
              </a:fontRef>
            </p:style>
            <p:txBody>
              <a:bodyPr vert="horz" wrap="square" lIns="0" tIns="0" rIns="0" bIns="0" anchor="ctr" anchorCtr="0"/>
              <a:p>
                <a:pPr algn="ctr" rtl="0" eaLnBrk="0">
                  <a:lnSpc>
                    <a:spcPct val="100000"/>
                  </a:lnSpc>
                </a:pPr>
                <a:r>
                  <a:rPr lang="zh-CN" altLang="en-US" sz="10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rPr>
                  <a:t>测评规则</a:t>
                </a:r>
                <a:endParaRPr lang="zh-CN" altLang="en-US" sz="10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endParaRPr>
              </a:p>
            </p:txBody>
          </p:sp>
          <p:sp>
            <p:nvSpPr>
              <p:cNvPr id="91" name="textbox 1656"/>
              <p:cNvSpPr/>
              <p:nvPr>
                <p:custDataLst>
                  <p:tags r:id="rId23"/>
                </p:custDataLst>
              </p:nvPr>
            </p:nvSpPr>
            <p:spPr>
              <a:xfrm>
                <a:off x="4150" y="8093"/>
                <a:ext cx="756" cy="402"/>
              </a:xfrm>
              <a:prstGeom prst="roundRect">
                <a:avLst/>
              </a:prstGeom>
              <a:solidFill>
                <a:schemeClr val="accent6">
                  <a:lumMod val="60000"/>
                  <a:lumOff val="40000"/>
                </a:schemeClr>
              </a:solidFill>
            </p:spPr>
            <p:style>
              <a:lnRef idx="0">
                <a:srgbClr val="FFFFFF"/>
              </a:lnRef>
              <a:fillRef idx="1">
                <a:schemeClr val="accent1"/>
              </a:fillRef>
              <a:effectRef idx="0">
                <a:srgbClr val="FFFFFF"/>
              </a:effectRef>
              <a:fontRef idx="minor">
                <a:schemeClr val="dk1"/>
              </a:fontRef>
            </p:style>
            <p:txBody>
              <a:bodyPr vert="horz" wrap="square" lIns="0" tIns="0" rIns="0" bIns="0" anchor="ctr" anchorCtr="0"/>
              <a:p>
                <a:pPr algn="ctr" rtl="0" eaLnBrk="0">
                  <a:lnSpc>
                    <a:spcPct val="100000"/>
                  </a:lnSpc>
                </a:pPr>
                <a:r>
                  <a:rPr lang="zh-CN" altLang="en-US" sz="8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rPr>
                  <a:t>案例录音</a:t>
                </a:r>
                <a:endParaRPr lang="zh-CN" altLang="en-US" sz="8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endParaRPr>
              </a:p>
            </p:txBody>
          </p:sp>
          <p:sp>
            <p:nvSpPr>
              <p:cNvPr id="92" name="textbox 1656"/>
              <p:cNvSpPr/>
              <p:nvPr>
                <p:custDataLst>
                  <p:tags r:id="rId24"/>
                </p:custDataLst>
              </p:nvPr>
            </p:nvSpPr>
            <p:spPr>
              <a:xfrm>
                <a:off x="5416" y="7665"/>
                <a:ext cx="1112" cy="320"/>
              </a:xfrm>
              <a:prstGeom prst="roundRect">
                <a:avLst/>
              </a:prstGeom>
              <a:solidFill>
                <a:schemeClr val="accent6">
                  <a:lumMod val="60000"/>
                  <a:lumOff val="40000"/>
                </a:schemeClr>
              </a:solidFill>
            </p:spPr>
            <p:style>
              <a:lnRef idx="0">
                <a:srgbClr val="FFFFFF"/>
              </a:lnRef>
              <a:fillRef idx="1">
                <a:schemeClr val="accent1"/>
              </a:fillRef>
              <a:effectRef idx="0">
                <a:srgbClr val="FFFFFF"/>
              </a:effectRef>
              <a:fontRef idx="minor">
                <a:schemeClr val="dk1"/>
              </a:fontRef>
            </p:style>
            <p:txBody>
              <a:bodyPr vert="horz" wrap="square" lIns="0" tIns="0" rIns="0" bIns="0" anchor="ctr" anchorCtr="0"/>
              <a:p>
                <a:pPr algn="ctr" rtl="0" eaLnBrk="0">
                  <a:lnSpc>
                    <a:spcPct val="100000"/>
                  </a:lnSpc>
                </a:pPr>
                <a:r>
                  <a:rPr lang="zh-CN" altLang="en-US" sz="10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rPr>
                  <a:t>实时反馈</a:t>
                </a:r>
                <a:endParaRPr lang="zh-CN" altLang="en-US" sz="10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endParaRPr>
              </a:p>
            </p:txBody>
          </p:sp>
          <p:sp>
            <p:nvSpPr>
              <p:cNvPr id="93" name="textbox 1656"/>
              <p:cNvSpPr/>
              <p:nvPr>
                <p:custDataLst>
                  <p:tags r:id="rId25"/>
                </p:custDataLst>
              </p:nvPr>
            </p:nvSpPr>
            <p:spPr>
              <a:xfrm>
                <a:off x="4962" y="8093"/>
                <a:ext cx="755" cy="402"/>
              </a:xfrm>
              <a:prstGeom prst="roundRect">
                <a:avLst/>
              </a:prstGeom>
              <a:solidFill>
                <a:schemeClr val="accent6">
                  <a:lumMod val="60000"/>
                  <a:lumOff val="40000"/>
                </a:schemeClr>
              </a:solidFill>
            </p:spPr>
            <p:style>
              <a:lnRef idx="0">
                <a:srgbClr val="FFFFFF"/>
              </a:lnRef>
              <a:fillRef idx="1">
                <a:schemeClr val="accent1"/>
              </a:fillRef>
              <a:effectRef idx="0">
                <a:srgbClr val="FFFFFF"/>
              </a:effectRef>
              <a:fontRef idx="minor">
                <a:schemeClr val="dk1"/>
              </a:fontRef>
            </p:style>
            <p:txBody>
              <a:bodyPr vert="horz" wrap="square" lIns="0" tIns="0" rIns="0" bIns="0" anchor="ctr" anchorCtr="0"/>
              <a:p>
                <a:pPr algn="ctr" rtl="0" eaLnBrk="0">
                  <a:lnSpc>
                    <a:spcPct val="100000"/>
                  </a:lnSpc>
                </a:pPr>
                <a:r>
                  <a:rPr lang="zh-CN" altLang="en-US" sz="7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rPr>
                  <a:t>变声处理</a:t>
                </a:r>
                <a:endParaRPr lang="zh-CN" altLang="en-US" sz="7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endParaRPr>
              </a:p>
            </p:txBody>
          </p:sp>
          <p:sp>
            <p:nvSpPr>
              <p:cNvPr id="94" name="textbox 1656"/>
              <p:cNvSpPr/>
              <p:nvPr>
                <p:custDataLst>
                  <p:tags r:id="rId26"/>
                </p:custDataLst>
              </p:nvPr>
            </p:nvSpPr>
            <p:spPr>
              <a:xfrm>
                <a:off x="5773" y="8093"/>
                <a:ext cx="755" cy="402"/>
              </a:xfrm>
              <a:prstGeom prst="roundRect">
                <a:avLst/>
              </a:prstGeom>
              <a:solidFill>
                <a:schemeClr val="accent6">
                  <a:lumMod val="60000"/>
                  <a:lumOff val="40000"/>
                </a:schemeClr>
              </a:solidFill>
            </p:spPr>
            <p:style>
              <a:lnRef idx="0">
                <a:srgbClr val="FFFFFF"/>
              </a:lnRef>
              <a:fillRef idx="1">
                <a:schemeClr val="accent1"/>
              </a:fillRef>
              <a:effectRef idx="0">
                <a:srgbClr val="FFFFFF"/>
              </a:effectRef>
              <a:fontRef idx="minor">
                <a:schemeClr val="dk1"/>
              </a:fontRef>
            </p:style>
            <p:txBody>
              <a:bodyPr vert="horz" wrap="square" lIns="0" tIns="0" rIns="0" bIns="0" anchor="ctr" anchorCtr="0"/>
              <a:p>
                <a:pPr algn="ctr" rtl="0" eaLnBrk="0">
                  <a:lnSpc>
                    <a:spcPct val="100000"/>
                  </a:lnSpc>
                </a:pPr>
                <a:r>
                  <a:rPr lang="zh-CN" altLang="en-US" sz="8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rPr>
                  <a:t>实景课程</a:t>
                </a:r>
                <a:r>
                  <a:rPr lang="en-US" altLang="zh-CN" sz="8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rPr>
                  <a:t> </a:t>
                </a:r>
                <a:endParaRPr lang="en-US" altLang="zh-CN" sz="8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endParaRPr>
              </a:p>
            </p:txBody>
          </p:sp>
        </p:grpSp>
        <p:grpSp>
          <p:nvGrpSpPr>
            <p:cNvPr id="95" name="组合 94"/>
            <p:cNvGrpSpPr/>
            <p:nvPr/>
          </p:nvGrpSpPr>
          <p:grpSpPr>
            <a:xfrm>
              <a:off x="7556" y="6218"/>
              <a:ext cx="2562" cy="2050"/>
              <a:chOff x="6948" y="6542"/>
              <a:chExt cx="2562" cy="2050"/>
            </a:xfrm>
          </p:grpSpPr>
          <p:grpSp>
            <p:nvGrpSpPr>
              <p:cNvPr id="96" name="组合 37"/>
              <p:cNvGrpSpPr/>
              <p:nvPr/>
            </p:nvGrpSpPr>
            <p:grpSpPr>
              <a:xfrm>
                <a:off x="6948" y="6542"/>
                <a:ext cx="2563" cy="2050"/>
                <a:chOff x="1168" y="6576"/>
                <a:chExt cx="2563" cy="2050"/>
              </a:xfrm>
            </p:grpSpPr>
            <p:sp>
              <p:nvSpPr>
                <p:cNvPr id="97" name="Text1"/>
                <p:cNvSpPr/>
                <p:nvPr/>
              </p:nvSpPr>
              <p:spPr>
                <a:xfrm>
                  <a:off x="1169" y="6576"/>
                  <a:ext cx="2562" cy="2050"/>
                </a:xfrm>
                <a:prstGeom prst="roundRect">
                  <a:avLst>
                    <a:gd name="adj" fmla="val 8000"/>
                  </a:avLst>
                </a:prstGeom>
                <a:solidFill>
                  <a:schemeClr val="accent2">
                    <a:lumMod val="20000"/>
                    <a:lumOff val="80000"/>
                  </a:schemeClr>
                </a:solidFill>
                <a:ln w="6055" cap="flat">
                  <a:noFill/>
                  <a:prstDash val="solid"/>
                  <a:miter/>
                </a:ln>
              </p:spPr>
              <p:txBody>
                <a:bodyPr wrap="square" lIns="91440" tIns="45720" rIns="91440" bIns="45720" rtlCol="0" anchor="ctr">
                  <a:normAutofit/>
                </a:bodyPr>
                <a:p>
                  <a:pPr>
                    <a:lnSpc>
                      <a:spcPct val="120000"/>
                    </a:lnSpc>
                  </a:pPr>
                  <a:endParaRPr kumimoji="1" lang="en-US" altLang="zh-CN" sz="1200"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98" name="textbox 1666"/>
                <p:cNvSpPr/>
                <p:nvPr/>
              </p:nvSpPr>
              <p:spPr>
                <a:xfrm>
                  <a:off x="1400" y="7291"/>
                  <a:ext cx="748" cy="744"/>
                </a:xfrm>
                <a:custGeom>
                  <a:avLst/>
                  <a:gdLst>
                    <a:gd name="T0" fmla="*/ 7871 w 11273"/>
                    <a:gd name="T1" fmla="*/ 5378 h 11213"/>
                    <a:gd name="T2" fmla="*/ 8790 w 11273"/>
                    <a:gd name="T3" fmla="*/ 3154 h 11213"/>
                    <a:gd name="T4" fmla="*/ 5636 w 11273"/>
                    <a:gd name="T5" fmla="*/ 0 h 11213"/>
                    <a:gd name="T6" fmla="*/ 2483 w 11273"/>
                    <a:gd name="T7" fmla="*/ 3153 h 11213"/>
                    <a:gd name="T8" fmla="*/ 3401 w 11273"/>
                    <a:gd name="T9" fmla="*/ 5377 h 11213"/>
                    <a:gd name="T10" fmla="*/ 0 w 11273"/>
                    <a:gd name="T11" fmla="*/ 10551 h 11213"/>
                    <a:gd name="T12" fmla="*/ 40 w 11273"/>
                    <a:gd name="T13" fmla="*/ 11212 h 11213"/>
                    <a:gd name="T14" fmla="*/ 1530 w 11273"/>
                    <a:gd name="T15" fmla="*/ 11212 h 11213"/>
                    <a:gd name="T16" fmla="*/ 1478 w 11273"/>
                    <a:gd name="T17" fmla="*/ 10551 h 11213"/>
                    <a:gd name="T18" fmla="*/ 4648 w 11273"/>
                    <a:gd name="T19" fmla="*/ 6511 h 11213"/>
                    <a:gd name="T20" fmla="*/ 5169 w 11273"/>
                    <a:gd name="T21" fmla="*/ 7414 h 11213"/>
                    <a:gd name="T22" fmla="*/ 4511 w 11273"/>
                    <a:gd name="T23" fmla="*/ 9867 h 11213"/>
                    <a:gd name="T24" fmla="*/ 5670 w 11273"/>
                    <a:gd name="T25" fmla="*/ 11208 h 11213"/>
                    <a:gd name="T26" fmla="*/ 6816 w 11273"/>
                    <a:gd name="T27" fmla="*/ 9867 h 11213"/>
                    <a:gd name="T28" fmla="*/ 6159 w 11273"/>
                    <a:gd name="T29" fmla="*/ 7414 h 11213"/>
                    <a:gd name="T30" fmla="*/ 6674 w 11273"/>
                    <a:gd name="T31" fmla="*/ 6522 h 11213"/>
                    <a:gd name="T32" fmla="*/ 9796 w 11273"/>
                    <a:gd name="T33" fmla="*/ 10552 h 11213"/>
                    <a:gd name="T34" fmla="*/ 9744 w 11273"/>
                    <a:gd name="T35" fmla="*/ 11213 h 11213"/>
                    <a:gd name="T36" fmla="*/ 11233 w 11273"/>
                    <a:gd name="T37" fmla="*/ 11213 h 11213"/>
                    <a:gd name="T38" fmla="*/ 11273 w 11273"/>
                    <a:gd name="T39" fmla="*/ 10552 h 11213"/>
                    <a:gd name="T40" fmla="*/ 7871 w 11273"/>
                    <a:gd name="T41" fmla="*/ 5378 h 11213"/>
                    <a:gd name="T42" fmla="*/ 5636 w 11273"/>
                    <a:gd name="T43" fmla="*/ 1477 h 11213"/>
                    <a:gd name="T44" fmla="*/ 7314 w 11273"/>
                    <a:gd name="T45" fmla="*/ 3154 h 11213"/>
                    <a:gd name="T46" fmla="*/ 5636 w 11273"/>
                    <a:gd name="T47" fmla="*/ 4832 h 11213"/>
                    <a:gd name="T48" fmla="*/ 3959 w 11273"/>
                    <a:gd name="T49" fmla="*/ 3154 h 11213"/>
                    <a:gd name="T50" fmla="*/ 5636 w 11273"/>
                    <a:gd name="T51" fmla="*/ 1477 h 11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273" h="11213">
                      <a:moveTo>
                        <a:pt x="7871" y="5378"/>
                      </a:moveTo>
                      <a:cubicBezTo>
                        <a:pt x="8439" y="4808"/>
                        <a:pt x="8790" y="4022"/>
                        <a:pt x="8790" y="3154"/>
                      </a:cubicBezTo>
                      <a:cubicBezTo>
                        <a:pt x="8790" y="1413"/>
                        <a:pt x="7379" y="0"/>
                        <a:pt x="5636" y="0"/>
                      </a:cubicBezTo>
                      <a:cubicBezTo>
                        <a:pt x="3894" y="0"/>
                        <a:pt x="2483" y="1412"/>
                        <a:pt x="2483" y="3153"/>
                      </a:cubicBezTo>
                      <a:cubicBezTo>
                        <a:pt x="2483" y="4020"/>
                        <a:pt x="2834" y="4807"/>
                        <a:pt x="3401" y="5377"/>
                      </a:cubicBezTo>
                      <a:cubicBezTo>
                        <a:pt x="1401" y="6242"/>
                        <a:pt x="0" y="8233"/>
                        <a:pt x="0" y="10551"/>
                      </a:cubicBezTo>
                      <a:cubicBezTo>
                        <a:pt x="0" y="10774"/>
                        <a:pt x="15" y="10994"/>
                        <a:pt x="40" y="11212"/>
                      </a:cubicBezTo>
                      <a:lnTo>
                        <a:pt x="1530" y="11212"/>
                      </a:lnTo>
                      <a:cubicBezTo>
                        <a:pt x="1495" y="10997"/>
                        <a:pt x="1478" y="10776"/>
                        <a:pt x="1478" y="10551"/>
                      </a:cubicBezTo>
                      <a:cubicBezTo>
                        <a:pt x="1478" y="8598"/>
                        <a:pt x="2830" y="6956"/>
                        <a:pt x="4648" y="6511"/>
                      </a:cubicBezTo>
                      <a:lnTo>
                        <a:pt x="5169" y="7414"/>
                      </a:lnTo>
                      <a:lnTo>
                        <a:pt x="4511" y="9867"/>
                      </a:lnTo>
                      <a:lnTo>
                        <a:pt x="5670" y="11208"/>
                      </a:lnTo>
                      <a:lnTo>
                        <a:pt x="6816" y="9867"/>
                      </a:lnTo>
                      <a:lnTo>
                        <a:pt x="6159" y="7414"/>
                      </a:lnTo>
                      <a:lnTo>
                        <a:pt x="6674" y="6522"/>
                      </a:lnTo>
                      <a:cubicBezTo>
                        <a:pt x="8466" y="6986"/>
                        <a:pt x="9796" y="8617"/>
                        <a:pt x="9796" y="10552"/>
                      </a:cubicBezTo>
                      <a:cubicBezTo>
                        <a:pt x="9796" y="10777"/>
                        <a:pt x="9778" y="10998"/>
                        <a:pt x="9744" y="11213"/>
                      </a:cubicBezTo>
                      <a:lnTo>
                        <a:pt x="11233" y="11213"/>
                      </a:lnTo>
                      <a:cubicBezTo>
                        <a:pt x="11258" y="10996"/>
                        <a:pt x="11273" y="10776"/>
                        <a:pt x="11273" y="10552"/>
                      </a:cubicBezTo>
                      <a:cubicBezTo>
                        <a:pt x="11271" y="8234"/>
                        <a:pt x="9871" y="6243"/>
                        <a:pt x="7871" y="5378"/>
                      </a:cubicBezTo>
                      <a:close/>
                      <a:moveTo>
                        <a:pt x="5636" y="1477"/>
                      </a:moveTo>
                      <a:cubicBezTo>
                        <a:pt x="6561" y="1477"/>
                        <a:pt x="7314" y="2229"/>
                        <a:pt x="7314" y="3154"/>
                      </a:cubicBezTo>
                      <a:cubicBezTo>
                        <a:pt x="7314" y="4079"/>
                        <a:pt x="6561" y="4832"/>
                        <a:pt x="5636" y="4832"/>
                      </a:cubicBezTo>
                      <a:cubicBezTo>
                        <a:pt x="4711" y="4832"/>
                        <a:pt x="3959" y="4079"/>
                        <a:pt x="3959" y="3154"/>
                      </a:cubicBezTo>
                      <a:cubicBezTo>
                        <a:pt x="3959" y="2229"/>
                        <a:pt x="4711" y="1477"/>
                        <a:pt x="5636" y="1477"/>
                      </a:cubicBezTo>
                      <a:close/>
                    </a:path>
                  </a:pathLst>
                </a:custGeom>
                <a:solidFill>
                  <a:schemeClr val="accent6">
                    <a:lumMod val="60000"/>
                    <a:lumOff val="40000"/>
                  </a:schemeClr>
                </a:solidFill>
              </p:spPr>
              <p:txBody>
                <a:bodyPr vert="horz" wrap="square" lIns="0" tIns="0" rIns="0" bIns="0"/>
                <a:p>
                  <a:pPr algn="l" rtl="0" eaLnBrk="0">
                    <a:lnSpc>
                      <a:spcPct val="103000"/>
                    </a:lnSpc>
                  </a:pPr>
                  <a:endParaRPr lang="en-US" altLang="en-US" sz="600" dirty="0"/>
                </a:p>
                <a:p>
                  <a:pPr marL="483235" algn="l" rtl="0" eaLnBrk="0">
                    <a:lnSpc>
                      <a:spcPct val="90000"/>
                    </a:lnSpc>
                    <a:spcBef>
                      <a:spcPts val="5"/>
                    </a:spcBef>
                  </a:pPr>
                  <a:endParaRPr lang="en-US" altLang="en-US" sz="1400" dirty="0"/>
                </a:p>
              </p:txBody>
            </p:sp>
            <p:sp>
              <p:nvSpPr>
                <p:cNvPr id="99" name="textbox 1656"/>
                <p:cNvSpPr/>
                <p:nvPr/>
              </p:nvSpPr>
              <p:spPr>
                <a:xfrm>
                  <a:off x="1168" y="6576"/>
                  <a:ext cx="2562" cy="543"/>
                </a:xfrm>
                <a:prstGeom prst="round2SameRect">
                  <a:avLst/>
                </a:prstGeom>
                <a:solidFill>
                  <a:schemeClr val="accent6">
                    <a:lumMod val="60000"/>
                    <a:lumOff val="40000"/>
                  </a:schemeClr>
                </a:solidFill>
              </p:spPr>
              <p:style>
                <a:lnRef idx="0">
                  <a:srgbClr val="FFFFFF"/>
                </a:lnRef>
                <a:fillRef idx="1">
                  <a:schemeClr val="accent1"/>
                </a:fillRef>
                <a:effectRef idx="0">
                  <a:srgbClr val="FFFFFF"/>
                </a:effectRef>
                <a:fontRef idx="minor">
                  <a:schemeClr val="dk1"/>
                </a:fontRef>
              </p:style>
              <p:txBody>
                <a:bodyPr vert="horz" wrap="square" lIns="0" tIns="0" rIns="0" bIns="0" anchor="ctr" anchorCtr="0"/>
                <a:p>
                  <a:pPr algn="ctr" rtl="0" eaLnBrk="0">
                    <a:lnSpc>
                      <a:spcPct val="100000"/>
                    </a:lnSpc>
                  </a:pPr>
                  <a:r>
                    <a:rPr lang="zh-CN" altLang="en-US" sz="1600" kern="0" spc="9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rPr>
                    <a:t>仿真考试</a:t>
                  </a:r>
                  <a:endParaRPr lang="zh-CN" altLang="en-US" sz="1600" kern="0" spc="90" dirty="0">
                    <a:solidFill>
                      <a:schemeClr val="bg1">
                        <a:alpha val="100000"/>
                      </a:schemeClr>
                    </a:solidFill>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0" name="textbox 1656"/>
                <p:cNvSpPr/>
                <p:nvPr/>
              </p:nvSpPr>
              <p:spPr>
                <a:xfrm>
                  <a:off x="1292" y="8104"/>
                  <a:ext cx="964" cy="402"/>
                </a:xfrm>
                <a:prstGeom prst="roundRect">
                  <a:avLst/>
                </a:prstGeom>
                <a:solidFill>
                  <a:schemeClr val="accent6">
                    <a:lumMod val="60000"/>
                    <a:lumOff val="40000"/>
                  </a:schemeClr>
                </a:solidFill>
              </p:spPr>
              <p:style>
                <a:lnRef idx="0">
                  <a:srgbClr val="FFFFFF"/>
                </a:lnRef>
                <a:fillRef idx="1">
                  <a:schemeClr val="accent1"/>
                </a:fillRef>
                <a:effectRef idx="0">
                  <a:srgbClr val="FFFFFF"/>
                </a:effectRef>
                <a:fontRef idx="minor">
                  <a:schemeClr val="dk1"/>
                </a:fontRef>
              </p:style>
              <p:txBody>
                <a:bodyPr vert="horz" wrap="square" lIns="0" tIns="0" rIns="0" bIns="0" anchor="ctr" anchorCtr="0"/>
                <a:p>
                  <a:pPr algn="ctr" rtl="0" eaLnBrk="0">
                    <a:lnSpc>
                      <a:spcPct val="100000"/>
                    </a:lnSpc>
                  </a:pPr>
                  <a:r>
                    <a:rPr lang="zh-CN" altLang="en-US" sz="10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rPr>
                    <a:t>一线员工</a:t>
                  </a:r>
                  <a:endParaRPr lang="zh-CN" altLang="en-US" sz="1000" kern="0" spc="90" dirty="0">
                    <a:solidFill>
                      <a:schemeClr val="bg1">
                        <a:alpha val="100000"/>
                      </a:schemeClr>
                    </a:solidFill>
                    <a:latin typeface="微软雅黑 Light" panose="020B0502040204020203" charset="-122"/>
                    <a:ea typeface="微软雅黑 Light" panose="020B0502040204020203" charset="-122"/>
                    <a:cs typeface="微软雅黑" panose="020B0503020204020204" pitchFamily="34" charset="-122"/>
                  </a:endParaRPr>
                </a:p>
              </p:txBody>
            </p:sp>
            <p:sp>
              <p:nvSpPr>
                <p:cNvPr id="101" name="textbox 1656"/>
                <p:cNvSpPr/>
                <p:nvPr/>
              </p:nvSpPr>
              <p:spPr>
                <a:xfrm>
                  <a:off x="1971" y="7186"/>
                  <a:ext cx="964" cy="402"/>
                </a:xfrm>
                <a:prstGeom prst="roundRect">
                  <a:avLst/>
                </a:prstGeom>
                <a:noFill/>
              </p:spPr>
              <p:style>
                <a:lnRef idx="0">
                  <a:srgbClr val="FFFFFF"/>
                </a:lnRef>
                <a:fillRef idx="1">
                  <a:schemeClr val="accent1"/>
                </a:fillRef>
                <a:effectRef idx="0">
                  <a:srgbClr val="FFFFFF"/>
                </a:effectRef>
                <a:fontRef idx="minor">
                  <a:schemeClr val="dk1"/>
                </a:fontRef>
              </p:style>
              <p:txBody>
                <a:bodyPr vert="horz" wrap="square" lIns="0" tIns="0" rIns="0" bIns="0" anchor="ctr" anchorCtr="0"/>
                <a:p>
                  <a:pPr algn="ctr" rtl="0" eaLnBrk="0">
                    <a:lnSpc>
                      <a:spcPct val="100000"/>
                    </a:lnSpc>
                  </a:pPr>
                  <a:r>
                    <a:rPr lang="zh-CN" altLang="en-US" sz="900" kern="0" spc="90" dirty="0">
                      <a:solidFill>
                        <a:schemeClr val="accent6">
                          <a:lumMod val="60000"/>
                          <a:lumOff val="40000"/>
                          <a:alpha val="100000"/>
                        </a:schemeClr>
                      </a:solidFill>
                      <a:latin typeface="微软雅黑 Light" panose="020B0502040204020203" charset="-122"/>
                      <a:ea typeface="微软雅黑 Light" panose="020B0502040204020203" charset="-122"/>
                      <a:cs typeface="微软雅黑" panose="020B0503020204020204" pitchFamily="34" charset="-122"/>
                    </a:rPr>
                    <a:t>仿真实操</a:t>
                  </a:r>
                  <a:endParaRPr lang="zh-CN" altLang="en-US" sz="900" kern="0" spc="90" dirty="0">
                    <a:solidFill>
                      <a:schemeClr val="accent6">
                        <a:lumMod val="60000"/>
                        <a:lumOff val="40000"/>
                        <a:alpha val="100000"/>
                      </a:schemeClr>
                    </a:solidFill>
                    <a:latin typeface="微软雅黑 Light" panose="020B0502040204020203" charset="-122"/>
                    <a:ea typeface="微软雅黑 Light" panose="020B0502040204020203" charset="-122"/>
                    <a:cs typeface="微软雅黑" panose="020B0503020204020204" pitchFamily="34" charset="-122"/>
                  </a:endParaRPr>
                </a:p>
              </p:txBody>
            </p:sp>
          </p:grpSp>
          <p:grpSp>
            <p:nvGrpSpPr>
              <p:cNvPr id="102" name="组合 101"/>
              <p:cNvGrpSpPr/>
              <p:nvPr/>
            </p:nvGrpSpPr>
            <p:grpSpPr>
              <a:xfrm rot="16200000" flipH="1">
                <a:off x="7962" y="7550"/>
                <a:ext cx="369" cy="444"/>
                <a:chOff x="5362659" y="3928314"/>
                <a:chExt cx="333290" cy="399781"/>
              </a:xfrm>
              <a:gradFill>
                <a:gsLst>
                  <a:gs pos="7000">
                    <a:schemeClr val="accent6">
                      <a:lumMod val="60000"/>
                      <a:lumOff val="40000"/>
                    </a:schemeClr>
                  </a:gs>
                  <a:gs pos="100000">
                    <a:schemeClr val="accent6">
                      <a:lumMod val="20000"/>
                      <a:lumOff val="80000"/>
                      <a:alpha val="0"/>
                    </a:schemeClr>
                  </a:gs>
                </a:gsLst>
                <a:lin ang="16200000" scaled="0"/>
              </a:gradFill>
              <a:effectLst/>
            </p:grpSpPr>
            <p:sp>
              <p:nvSpPr>
                <p:cNvPr id="103" name="Freeform 6"/>
                <p:cNvSpPr/>
                <p:nvPr>
                  <p:custDataLst>
                    <p:tags r:id="rId27"/>
                  </p:custDataLst>
                </p:nvPr>
              </p:nvSpPr>
              <p:spPr bwMode="auto">
                <a:xfrm rot="5400000">
                  <a:off x="5655033" y="4142269"/>
                  <a:ext cx="40916" cy="40915"/>
                </a:xfrm>
                <a:custGeom>
                  <a:avLst/>
                  <a:gdLst>
                    <a:gd name="T0" fmla="*/ 4 w 20"/>
                    <a:gd name="T1" fmla="*/ 3 h 20"/>
                    <a:gd name="T2" fmla="*/ 4 w 20"/>
                    <a:gd name="T3" fmla="*/ 16 h 20"/>
                    <a:gd name="T4" fmla="*/ 16 w 20"/>
                    <a:gd name="T5" fmla="*/ 16 h 20"/>
                    <a:gd name="T6" fmla="*/ 16 w 20"/>
                    <a:gd name="T7" fmla="*/ 3 h 20"/>
                    <a:gd name="T8" fmla="*/ 4 w 20"/>
                    <a:gd name="T9" fmla="*/ 3 h 20"/>
                  </a:gdLst>
                  <a:ahLst/>
                  <a:cxnLst>
                    <a:cxn ang="0">
                      <a:pos x="T0" y="T1"/>
                    </a:cxn>
                    <a:cxn ang="0">
                      <a:pos x="T2" y="T3"/>
                    </a:cxn>
                    <a:cxn ang="0">
                      <a:pos x="T4" y="T5"/>
                    </a:cxn>
                    <a:cxn ang="0">
                      <a:pos x="T6" y="T7"/>
                    </a:cxn>
                    <a:cxn ang="0">
                      <a:pos x="T8" y="T9"/>
                    </a:cxn>
                  </a:cxnLst>
                  <a:rect l="0" t="0" r="r" b="b"/>
                  <a:pathLst>
                    <a:path w="20" h="20">
                      <a:moveTo>
                        <a:pt x="4" y="3"/>
                      </a:moveTo>
                      <a:cubicBezTo>
                        <a:pt x="0" y="7"/>
                        <a:pt x="0" y="13"/>
                        <a:pt x="4" y="16"/>
                      </a:cubicBezTo>
                      <a:cubicBezTo>
                        <a:pt x="7" y="20"/>
                        <a:pt x="13" y="20"/>
                        <a:pt x="16" y="16"/>
                      </a:cubicBezTo>
                      <a:cubicBezTo>
                        <a:pt x="20" y="13"/>
                        <a:pt x="20" y="7"/>
                        <a:pt x="16" y="3"/>
                      </a:cubicBezTo>
                      <a:cubicBezTo>
                        <a:pt x="13" y="0"/>
                        <a:pt x="7" y="0"/>
                        <a:pt x="4" y="3"/>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04" name="Freeform 7"/>
                <p:cNvSpPr/>
                <p:nvPr>
                  <p:custDataLst>
                    <p:tags r:id="rId28"/>
                  </p:custDataLst>
                </p:nvPr>
              </p:nvSpPr>
              <p:spPr bwMode="auto">
                <a:xfrm rot="5400000">
                  <a:off x="5608151" y="4190856"/>
                  <a:ext cx="39211" cy="39211"/>
                </a:xfrm>
                <a:custGeom>
                  <a:avLst/>
                  <a:gdLst>
                    <a:gd name="T0" fmla="*/ 3 w 19"/>
                    <a:gd name="T1" fmla="*/ 3 h 19"/>
                    <a:gd name="T2" fmla="*/ 3 w 19"/>
                    <a:gd name="T3" fmla="*/ 16 h 19"/>
                    <a:gd name="T4" fmla="*/ 16 w 19"/>
                    <a:gd name="T5" fmla="*/ 16 h 19"/>
                    <a:gd name="T6" fmla="*/ 16 w 19"/>
                    <a:gd name="T7" fmla="*/ 3 h 19"/>
                    <a:gd name="T8" fmla="*/ 3 w 19"/>
                    <a:gd name="T9" fmla="*/ 3 h 19"/>
                  </a:gdLst>
                  <a:ahLst/>
                  <a:cxnLst>
                    <a:cxn ang="0">
                      <a:pos x="T0" y="T1"/>
                    </a:cxn>
                    <a:cxn ang="0">
                      <a:pos x="T2" y="T3"/>
                    </a:cxn>
                    <a:cxn ang="0">
                      <a:pos x="T4" y="T5"/>
                    </a:cxn>
                    <a:cxn ang="0">
                      <a:pos x="T6" y="T7"/>
                    </a:cxn>
                    <a:cxn ang="0">
                      <a:pos x="T8" y="T9"/>
                    </a:cxn>
                  </a:cxnLst>
                  <a:rect l="0" t="0" r="r" b="b"/>
                  <a:pathLst>
                    <a:path w="19" h="19">
                      <a:moveTo>
                        <a:pt x="3" y="3"/>
                      </a:moveTo>
                      <a:cubicBezTo>
                        <a:pt x="0" y="7"/>
                        <a:pt x="0" y="12"/>
                        <a:pt x="3" y="16"/>
                      </a:cubicBezTo>
                      <a:cubicBezTo>
                        <a:pt x="7" y="19"/>
                        <a:pt x="12" y="19"/>
                        <a:pt x="16" y="16"/>
                      </a:cubicBezTo>
                      <a:cubicBezTo>
                        <a:pt x="19" y="12"/>
                        <a:pt x="19" y="7"/>
                        <a:pt x="16" y="3"/>
                      </a:cubicBezTo>
                      <a:cubicBezTo>
                        <a:pt x="12" y="0"/>
                        <a:pt x="7" y="0"/>
                        <a:pt x="3" y="3"/>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05" name="Freeform 8"/>
                <p:cNvSpPr/>
                <p:nvPr>
                  <p:custDataLst>
                    <p:tags r:id="rId29"/>
                  </p:custDataLst>
                </p:nvPr>
              </p:nvSpPr>
              <p:spPr bwMode="auto">
                <a:xfrm rot="5400000">
                  <a:off x="5559990" y="4239018"/>
                  <a:ext cx="38359" cy="40915"/>
                </a:xfrm>
                <a:custGeom>
                  <a:avLst/>
                  <a:gdLst>
                    <a:gd name="T0" fmla="*/ 3 w 19"/>
                    <a:gd name="T1" fmla="*/ 4 h 20"/>
                    <a:gd name="T2" fmla="*/ 3 w 19"/>
                    <a:gd name="T3" fmla="*/ 17 h 20"/>
                    <a:gd name="T4" fmla="*/ 16 w 19"/>
                    <a:gd name="T5" fmla="*/ 17 h 20"/>
                    <a:gd name="T6" fmla="*/ 16 w 19"/>
                    <a:gd name="T7" fmla="*/ 4 h 20"/>
                    <a:gd name="T8" fmla="*/ 3 w 19"/>
                    <a:gd name="T9" fmla="*/ 4 h 20"/>
                  </a:gdLst>
                  <a:ahLst/>
                  <a:cxnLst>
                    <a:cxn ang="0">
                      <a:pos x="T0" y="T1"/>
                    </a:cxn>
                    <a:cxn ang="0">
                      <a:pos x="T2" y="T3"/>
                    </a:cxn>
                    <a:cxn ang="0">
                      <a:pos x="T4" y="T5"/>
                    </a:cxn>
                    <a:cxn ang="0">
                      <a:pos x="T6" y="T7"/>
                    </a:cxn>
                    <a:cxn ang="0">
                      <a:pos x="T8" y="T9"/>
                    </a:cxn>
                  </a:cxnLst>
                  <a:rect l="0" t="0" r="r" b="b"/>
                  <a:pathLst>
                    <a:path w="19" h="20">
                      <a:moveTo>
                        <a:pt x="3" y="4"/>
                      </a:moveTo>
                      <a:cubicBezTo>
                        <a:pt x="0" y="7"/>
                        <a:pt x="0" y="13"/>
                        <a:pt x="3" y="17"/>
                      </a:cubicBezTo>
                      <a:cubicBezTo>
                        <a:pt x="7" y="20"/>
                        <a:pt x="12" y="20"/>
                        <a:pt x="16" y="17"/>
                      </a:cubicBezTo>
                      <a:cubicBezTo>
                        <a:pt x="19" y="13"/>
                        <a:pt x="19" y="7"/>
                        <a:pt x="16" y="4"/>
                      </a:cubicBezTo>
                      <a:cubicBezTo>
                        <a:pt x="12" y="0"/>
                        <a:pt x="7" y="0"/>
                        <a:pt x="3" y="4"/>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06" name="Freeform 9"/>
                <p:cNvSpPr/>
                <p:nvPr>
                  <p:custDataLst>
                    <p:tags r:id="rId30"/>
                  </p:custDataLst>
                </p:nvPr>
              </p:nvSpPr>
              <p:spPr bwMode="auto">
                <a:xfrm rot="5400000">
                  <a:off x="5509273" y="4287179"/>
                  <a:ext cx="40916" cy="40915"/>
                </a:xfrm>
                <a:custGeom>
                  <a:avLst/>
                  <a:gdLst>
                    <a:gd name="T0" fmla="*/ 4 w 20"/>
                    <a:gd name="T1" fmla="*/ 4 h 20"/>
                    <a:gd name="T2" fmla="*/ 4 w 20"/>
                    <a:gd name="T3" fmla="*/ 16 h 20"/>
                    <a:gd name="T4" fmla="*/ 16 w 20"/>
                    <a:gd name="T5" fmla="*/ 16 h 20"/>
                    <a:gd name="T6" fmla="*/ 16 w 20"/>
                    <a:gd name="T7" fmla="*/ 4 h 20"/>
                    <a:gd name="T8" fmla="*/ 4 w 20"/>
                    <a:gd name="T9" fmla="*/ 4 h 20"/>
                  </a:gdLst>
                  <a:ahLst/>
                  <a:cxnLst>
                    <a:cxn ang="0">
                      <a:pos x="T0" y="T1"/>
                    </a:cxn>
                    <a:cxn ang="0">
                      <a:pos x="T2" y="T3"/>
                    </a:cxn>
                    <a:cxn ang="0">
                      <a:pos x="T4" y="T5"/>
                    </a:cxn>
                    <a:cxn ang="0">
                      <a:pos x="T6" y="T7"/>
                    </a:cxn>
                    <a:cxn ang="0">
                      <a:pos x="T8" y="T9"/>
                    </a:cxn>
                  </a:cxnLst>
                  <a:rect l="0" t="0" r="r" b="b"/>
                  <a:pathLst>
                    <a:path w="20" h="20">
                      <a:moveTo>
                        <a:pt x="4" y="4"/>
                      </a:moveTo>
                      <a:cubicBezTo>
                        <a:pt x="0" y="7"/>
                        <a:pt x="0" y="13"/>
                        <a:pt x="4" y="16"/>
                      </a:cubicBezTo>
                      <a:cubicBezTo>
                        <a:pt x="7" y="20"/>
                        <a:pt x="13" y="20"/>
                        <a:pt x="16" y="16"/>
                      </a:cubicBezTo>
                      <a:cubicBezTo>
                        <a:pt x="20" y="13"/>
                        <a:pt x="20" y="7"/>
                        <a:pt x="16" y="4"/>
                      </a:cubicBezTo>
                      <a:cubicBezTo>
                        <a:pt x="13" y="0"/>
                        <a:pt x="7" y="0"/>
                        <a:pt x="4" y="4"/>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07" name="Freeform 10"/>
                <p:cNvSpPr/>
                <p:nvPr>
                  <p:custDataLst>
                    <p:tags r:id="rId31"/>
                  </p:custDataLst>
                </p:nvPr>
              </p:nvSpPr>
              <p:spPr bwMode="auto">
                <a:xfrm rot="5400000">
                  <a:off x="5363085" y="4141843"/>
                  <a:ext cx="40916" cy="41768"/>
                </a:xfrm>
                <a:custGeom>
                  <a:avLst/>
                  <a:gdLst>
                    <a:gd name="T0" fmla="*/ 4 w 20"/>
                    <a:gd name="T1" fmla="*/ 17 h 20"/>
                    <a:gd name="T2" fmla="*/ 4 w 20"/>
                    <a:gd name="T3" fmla="*/ 4 h 20"/>
                    <a:gd name="T4" fmla="*/ 16 w 20"/>
                    <a:gd name="T5" fmla="*/ 4 h 20"/>
                    <a:gd name="T6" fmla="*/ 16 w 20"/>
                    <a:gd name="T7" fmla="*/ 17 h 20"/>
                    <a:gd name="T8" fmla="*/ 4 w 20"/>
                    <a:gd name="T9" fmla="*/ 17 h 20"/>
                  </a:gdLst>
                  <a:ahLst/>
                  <a:cxnLst>
                    <a:cxn ang="0">
                      <a:pos x="T0" y="T1"/>
                    </a:cxn>
                    <a:cxn ang="0">
                      <a:pos x="T2" y="T3"/>
                    </a:cxn>
                    <a:cxn ang="0">
                      <a:pos x="T4" y="T5"/>
                    </a:cxn>
                    <a:cxn ang="0">
                      <a:pos x="T6" y="T7"/>
                    </a:cxn>
                    <a:cxn ang="0">
                      <a:pos x="T8" y="T9"/>
                    </a:cxn>
                  </a:cxnLst>
                  <a:rect l="0" t="0" r="r" b="b"/>
                  <a:pathLst>
                    <a:path w="20" h="20">
                      <a:moveTo>
                        <a:pt x="4" y="17"/>
                      </a:moveTo>
                      <a:cubicBezTo>
                        <a:pt x="0" y="13"/>
                        <a:pt x="0" y="7"/>
                        <a:pt x="4" y="4"/>
                      </a:cubicBezTo>
                      <a:cubicBezTo>
                        <a:pt x="7" y="0"/>
                        <a:pt x="13" y="0"/>
                        <a:pt x="16" y="4"/>
                      </a:cubicBezTo>
                      <a:cubicBezTo>
                        <a:pt x="20" y="7"/>
                        <a:pt x="20" y="13"/>
                        <a:pt x="16" y="17"/>
                      </a:cubicBezTo>
                      <a:cubicBezTo>
                        <a:pt x="13" y="20"/>
                        <a:pt x="7" y="20"/>
                        <a:pt x="4" y="17"/>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08" name="Freeform 11"/>
                <p:cNvSpPr/>
                <p:nvPr>
                  <p:custDataLst>
                    <p:tags r:id="rId32"/>
                  </p:custDataLst>
                </p:nvPr>
              </p:nvSpPr>
              <p:spPr bwMode="auto">
                <a:xfrm rot="5400000">
                  <a:off x="5412098" y="4190856"/>
                  <a:ext cx="39211" cy="39211"/>
                </a:xfrm>
                <a:custGeom>
                  <a:avLst/>
                  <a:gdLst>
                    <a:gd name="T0" fmla="*/ 3 w 19"/>
                    <a:gd name="T1" fmla="*/ 16 h 19"/>
                    <a:gd name="T2" fmla="*/ 3 w 19"/>
                    <a:gd name="T3" fmla="*/ 3 h 19"/>
                    <a:gd name="T4" fmla="*/ 16 w 19"/>
                    <a:gd name="T5" fmla="*/ 3 h 19"/>
                    <a:gd name="T6" fmla="*/ 16 w 19"/>
                    <a:gd name="T7" fmla="*/ 16 h 19"/>
                    <a:gd name="T8" fmla="*/ 3 w 19"/>
                    <a:gd name="T9" fmla="*/ 16 h 19"/>
                  </a:gdLst>
                  <a:ahLst/>
                  <a:cxnLst>
                    <a:cxn ang="0">
                      <a:pos x="T0" y="T1"/>
                    </a:cxn>
                    <a:cxn ang="0">
                      <a:pos x="T2" y="T3"/>
                    </a:cxn>
                    <a:cxn ang="0">
                      <a:pos x="T4" y="T5"/>
                    </a:cxn>
                    <a:cxn ang="0">
                      <a:pos x="T6" y="T7"/>
                    </a:cxn>
                    <a:cxn ang="0">
                      <a:pos x="T8" y="T9"/>
                    </a:cxn>
                  </a:cxnLst>
                  <a:rect l="0" t="0" r="r" b="b"/>
                  <a:pathLst>
                    <a:path w="19" h="19">
                      <a:moveTo>
                        <a:pt x="3" y="16"/>
                      </a:moveTo>
                      <a:cubicBezTo>
                        <a:pt x="0" y="12"/>
                        <a:pt x="0" y="7"/>
                        <a:pt x="3" y="3"/>
                      </a:cubicBezTo>
                      <a:cubicBezTo>
                        <a:pt x="7" y="0"/>
                        <a:pt x="12" y="0"/>
                        <a:pt x="16" y="3"/>
                      </a:cubicBezTo>
                      <a:cubicBezTo>
                        <a:pt x="19" y="7"/>
                        <a:pt x="19" y="12"/>
                        <a:pt x="16" y="16"/>
                      </a:cubicBezTo>
                      <a:cubicBezTo>
                        <a:pt x="12" y="19"/>
                        <a:pt x="7" y="19"/>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09" name="Freeform 12"/>
                <p:cNvSpPr/>
                <p:nvPr>
                  <p:custDataLst>
                    <p:tags r:id="rId33"/>
                  </p:custDataLst>
                </p:nvPr>
              </p:nvSpPr>
              <p:spPr bwMode="auto">
                <a:xfrm rot="5400000">
                  <a:off x="5461112" y="4239018"/>
                  <a:ext cx="38359" cy="40915"/>
                </a:xfrm>
                <a:custGeom>
                  <a:avLst/>
                  <a:gdLst>
                    <a:gd name="T0" fmla="*/ 3 w 19"/>
                    <a:gd name="T1" fmla="*/ 16 h 20"/>
                    <a:gd name="T2" fmla="*/ 3 w 19"/>
                    <a:gd name="T3" fmla="*/ 3 h 20"/>
                    <a:gd name="T4" fmla="*/ 16 w 19"/>
                    <a:gd name="T5" fmla="*/ 3 h 20"/>
                    <a:gd name="T6" fmla="*/ 16 w 19"/>
                    <a:gd name="T7" fmla="*/ 16 h 20"/>
                    <a:gd name="T8" fmla="*/ 3 w 19"/>
                    <a:gd name="T9" fmla="*/ 16 h 20"/>
                  </a:gdLst>
                  <a:ahLst/>
                  <a:cxnLst>
                    <a:cxn ang="0">
                      <a:pos x="T0" y="T1"/>
                    </a:cxn>
                    <a:cxn ang="0">
                      <a:pos x="T2" y="T3"/>
                    </a:cxn>
                    <a:cxn ang="0">
                      <a:pos x="T4" y="T5"/>
                    </a:cxn>
                    <a:cxn ang="0">
                      <a:pos x="T6" y="T7"/>
                    </a:cxn>
                    <a:cxn ang="0">
                      <a:pos x="T8" y="T9"/>
                    </a:cxn>
                  </a:cxnLst>
                  <a:rect l="0" t="0" r="r" b="b"/>
                  <a:pathLst>
                    <a:path w="19" h="20">
                      <a:moveTo>
                        <a:pt x="3" y="16"/>
                      </a:moveTo>
                      <a:cubicBezTo>
                        <a:pt x="0" y="13"/>
                        <a:pt x="0" y="7"/>
                        <a:pt x="3" y="3"/>
                      </a:cubicBezTo>
                      <a:cubicBezTo>
                        <a:pt x="7" y="0"/>
                        <a:pt x="12" y="0"/>
                        <a:pt x="16" y="3"/>
                      </a:cubicBezTo>
                      <a:cubicBezTo>
                        <a:pt x="19" y="7"/>
                        <a:pt x="19" y="13"/>
                        <a:pt x="16" y="16"/>
                      </a:cubicBezTo>
                      <a:cubicBezTo>
                        <a:pt x="12" y="20"/>
                        <a:pt x="7" y="20"/>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10" name="Freeform 13"/>
                <p:cNvSpPr/>
                <p:nvPr>
                  <p:custDataLst>
                    <p:tags r:id="rId34"/>
                  </p:custDataLst>
                </p:nvPr>
              </p:nvSpPr>
              <p:spPr bwMode="auto">
                <a:xfrm rot="5400000">
                  <a:off x="5509273" y="4287179"/>
                  <a:ext cx="40916" cy="40915"/>
                </a:xfrm>
                <a:custGeom>
                  <a:avLst/>
                  <a:gdLst>
                    <a:gd name="T0" fmla="*/ 4 w 20"/>
                    <a:gd name="T1" fmla="*/ 16 h 20"/>
                    <a:gd name="T2" fmla="*/ 4 w 20"/>
                    <a:gd name="T3" fmla="*/ 4 h 20"/>
                    <a:gd name="T4" fmla="*/ 16 w 20"/>
                    <a:gd name="T5" fmla="*/ 4 h 20"/>
                    <a:gd name="T6" fmla="*/ 16 w 20"/>
                    <a:gd name="T7" fmla="*/ 16 h 20"/>
                    <a:gd name="T8" fmla="*/ 4 w 20"/>
                    <a:gd name="T9" fmla="*/ 16 h 20"/>
                  </a:gdLst>
                  <a:ahLst/>
                  <a:cxnLst>
                    <a:cxn ang="0">
                      <a:pos x="T0" y="T1"/>
                    </a:cxn>
                    <a:cxn ang="0">
                      <a:pos x="T2" y="T3"/>
                    </a:cxn>
                    <a:cxn ang="0">
                      <a:pos x="T4" y="T5"/>
                    </a:cxn>
                    <a:cxn ang="0">
                      <a:pos x="T6" y="T7"/>
                    </a:cxn>
                    <a:cxn ang="0">
                      <a:pos x="T8" y="T9"/>
                    </a:cxn>
                  </a:cxnLst>
                  <a:rect l="0" t="0" r="r" b="b"/>
                  <a:pathLst>
                    <a:path w="20" h="20">
                      <a:moveTo>
                        <a:pt x="4" y="16"/>
                      </a:moveTo>
                      <a:cubicBezTo>
                        <a:pt x="0" y="13"/>
                        <a:pt x="0" y="7"/>
                        <a:pt x="4" y="4"/>
                      </a:cubicBezTo>
                      <a:cubicBezTo>
                        <a:pt x="7" y="0"/>
                        <a:pt x="13" y="0"/>
                        <a:pt x="16" y="4"/>
                      </a:cubicBezTo>
                      <a:cubicBezTo>
                        <a:pt x="20" y="7"/>
                        <a:pt x="20" y="13"/>
                        <a:pt x="16" y="16"/>
                      </a:cubicBezTo>
                      <a:cubicBezTo>
                        <a:pt x="13" y="20"/>
                        <a:pt x="7" y="20"/>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11" name="Freeform 14"/>
                <p:cNvSpPr/>
                <p:nvPr>
                  <p:custDataLst>
                    <p:tags r:id="rId35"/>
                  </p:custDataLst>
                </p:nvPr>
              </p:nvSpPr>
              <p:spPr bwMode="auto">
                <a:xfrm rot="5400000">
                  <a:off x="5656312" y="4035292"/>
                  <a:ext cx="38359" cy="40915"/>
                </a:xfrm>
                <a:custGeom>
                  <a:avLst/>
                  <a:gdLst>
                    <a:gd name="T0" fmla="*/ 3 w 19"/>
                    <a:gd name="T1" fmla="*/ 3 h 20"/>
                    <a:gd name="T2" fmla="*/ 3 w 19"/>
                    <a:gd name="T3" fmla="*/ 16 h 20"/>
                    <a:gd name="T4" fmla="*/ 16 w 19"/>
                    <a:gd name="T5" fmla="*/ 16 h 20"/>
                    <a:gd name="T6" fmla="*/ 16 w 19"/>
                    <a:gd name="T7" fmla="*/ 3 h 20"/>
                    <a:gd name="T8" fmla="*/ 3 w 19"/>
                    <a:gd name="T9" fmla="*/ 3 h 20"/>
                  </a:gdLst>
                  <a:ahLst/>
                  <a:cxnLst>
                    <a:cxn ang="0">
                      <a:pos x="T0" y="T1"/>
                    </a:cxn>
                    <a:cxn ang="0">
                      <a:pos x="T2" y="T3"/>
                    </a:cxn>
                    <a:cxn ang="0">
                      <a:pos x="T4" y="T5"/>
                    </a:cxn>
                    <a:cxn ang="0">
                      <a:pos x="T6" y="T7"/>
                    </a:cxn>
                    <a:cxn ang="0">
                      <a:pos x="T8" y="T9"/>
                    </a:cxn>
                  </a:cxnLst>
                  <a:rect l="0" t="0" r="r" b="b"/>
                  <a:pathLst>
                    <a:path w="19" h="20">
                      <a:moveTo>
                        <a:pt x="3" y="3"/>
                      </a:moveTo>
                      <a:cubicBezTo>
                        <a:pt x="0" y="7"/>
                        <a:pt x="0" y="13"/>
                        <a:pt x="3" y="16"/>
                      </a:cubicBezTo>
                      <a:cubicBezTo>
                        <a:pt x="7" y="20"/>
                        <a:pt x="12" y="20"/>
                        <a:pt x="16" y="16"/>
                      </a:cubicBezTo>
                      <a:cubicBezTo>
                        <a:pt x="19" y="13"/>
                        <a:pt x="19" y="7"/>
                        <a:pt x="16" y="3"/>
                      </a:cubicBezTo>
                      <a:cubicBezTo>
                        <a:pt x="12" y="0"/>
                        <a:pt x="7" y="0"/>
                        <a:pt x="3" y="3"/>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12" name="Freeform 15"/>
                <p:cNvSpPr/>
                <p:nvPr>
                  <p:custDataLst>
                    <p:tags r:id="rId36"/>
                  </p:custDataLst>
                </p:nvPr>
              </p:nvSpPr>
              <p:spPr bwMode="auto">
                <a:xfrm rot="5400000">
                  <a:off x="5607725" y="4083879"/>
                  <a:ext cx="40064" cy="39211"/>
                </a:xfrm>
                <a:custGeom>
                  <a:avLst/>
                  <a:gdLst>
                    <a:gd name="T0" fmla="*/ 4 w 20"/>
                    <a:gd name="T1" fmla="*/ 3 h 19"/>
                    <a:gd name="T2" fmla="*/ 4 w 20"/>
                    <a:gd name="T3" fmla="*/ 16 h 19"/>
                    <a:gd name="T4" fmla="*/ 17 w 20"/>
                    <a:gd name="T5" fmla="*/ 16 h 19"/>
                    <a:gd name="T6" fmla="*/ 17 w 20"/>
                    <a:gd name="T7" fmla="*/ 3 h 19"/>
                    <a:gd name="T8" fmla="*/ 4 w 20"/>
                    <a:gd name="T9" fmla="*/ 3 h 19"/>
                  </a:gdLst>
                  <a:ahLst/>
                  <a:cxnLst>
                    <a:cxn ang="0">
                      <a:pos x="T0" y="T1"/>
                    </a:cxn>
                    <a:cxn ang="0">
                      <a:pos x="T2" y="T3"/>
                    </a:cxn>
                    <a:cxn ang="0">
                      <a:pos x="T4" y="T5"/>
                    </a:cxn>
                    <a:cxn ang="0">
                      <a:pos x="T6" y="T7"/>
                    </a:cxn>
                    <a:cxn ang="0">
                      <a:pos x="T8" y="T9"/>
                    </a:cxn>
                  </a:cxnLst>
                  <a:rect l="0" t="0" r="r" b="b"/>
                  <a:pathLst>
                    <a:path w="20" h="19">
                      <a:moveTo>
                        <a:pt x="4" y="3"/>
                      </a:moveTo>
                      <a:cubicBezTo>
                        <a:pt x="0" y="7"/>
                        <a:pt x="0" y="12"/>
                        <a:pt x="4" y="16"/>
                      </a:cubicBezTo>
                      <a:cubicBezTo>
                        <a:pt x="7" y="19"/>
                        <a:pt x="13" y="19"/>
                        <a:pt x="17" y="16"/>
                      </a:cubicBezTo>
                      <a:cubicBezTo>
                        <a:pt x="20" y="12"/>
                        <a:pt x="20" y="7"/>
                        <a:pt x="17" y="3"/>
                      </a:cubicBezTo>
                      <a:cubicBezTo>
                        <a:pt x="13" y="0"/>
                        <a:pt x="7" y="0"/>
                        <a:pt x="4" y="3"/>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13" name="Freeform 16"/>
                <p:cNvSpPr/>
                <p:nvPr>
                  <p:custDataLst>
                    <p:tags r:id="rId37"/>
                  </p:custDataLst>
                </p:nvPr>
              </p:nvSpPr>
              <p:spPr bwMode="auto">
                <a:xfrm rot="5400000">
                  <a:off x="5558712" y="4132040"/>
                  <a:ext cx="40916" cy="40915"/>
                </a:xfrm>
                <a:custGeom>
                  <a:avLst/>
                  <a:gdLst>
                    <a:gd name="T0" fmla="*/ 4 w 20"/>
                    <a:gd name="T1" fmla="*/ 4 h 20"/>
                    <a:gd name="T2" fmla="*/ 4 w 20"/>
                    <a:gd name="T3" fmla="*/ 17 h 20"/>
                    <a:gd name="T4" fmla="*/ 16 w 20"/>
                    <a:gd name="T5" fmla="*/ 17 h 20"/>
                    <a:gd name="T6" fmla="*/ 16 w 20"/>
                    <a:gd name="T7" fmla="*/ 4 h 20"/>
                    <a:gd name="T8" fmla="*/ 4 w 20"/>
                    <a:gd name="T9" fmla="*/ 4 h 20"/>
                  </a:gdLst>
                  <a:ahLst/>
                  <a:cxnLst>
                    <a:cxn ang="0">
                      <a:pos x="T0" y="T1"/>
                    </a:cxn>
                    <a:cxn ang="0">
                      <a:pos x="T2" y="T3"/>
                    </a:cxn>
                    <a:cxn ang="0">
                      <a:pos x="T4" y="T5"/>
                    </a:cxn>
                    <a:cxn ang="0">
                      <a:pos x="T6" y="T7"/>
                    </a:cxn>
                    <a:cxn ang="0">
                      <a:pos x="T8" y="T9"/>
                    </a:cxn>
                  </a:cxnLst>
                  <a:rect l="0" t="0" r="r" b="b"/>
                  <a:pathLst>
                    <a:path w="20" h="20">
                      <a:moveTo>
                        <a:pt x="4" y="4"/>
                      </a:moveTo>
                      <a:cubicBezTo>
                        <a:pt x="0" y="7"/>
                        <a:pt x="0" y="13"/>
                        <a:pt x="4" y="17"/>
                      </a:cubicBezTo>
                      <a:cubicBezTo>
                        <a:pt x="7" y="20"/>
                        <a:pt x="13" y="20"/>
                        <a:pt x="16" y="17"/>
                      </a:cubicBezTo>
                      <a:cubicBezTo>
                        <a:pt x="20" y="13"/>
                        <a:pt x="20" y="7"/>
                        <a:pt x="16" y="4"/>
                      </a:cubicBezTo>
                      <a:cubicBezTo>
                        <a:pt x="13" y="0"/>
                        <a:pt x="7" y="0"/>
                        <a:pt x="4" y="4"/>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14" name="Freeform 17"/>
                <p:cNvSpPr/>
                <p:nvPr>
                  <p:custDataLst>
                    <p:tags r:id="rId38"/>
                  </p:custDataLst>
                </p:nvPr>
              </p:nvSpPr>
              <p:spPr bwMode="auto">
                <a:xfrm rot="5400000">
                  <a:off x="5509273" y="4180627"/>
                  <a:ext cx="40916" cy="40915"/>
                </a:xfrm>
                <a:custGeom>
                  <a:avLst/>
                  <a:gdLst>
                    <a:gd name="T0" fmla="*/ 3 w 20"/>
                    <a:gd name="T1" fmla="*/ 4 h 20"/>
                    <a:gd name="T2" fmla="*/ 3 w 20"/>
                    <a:gd name="T3" fmla="*/ 16 h 20"/>
                    <a:gd name="T4" fmla="*/ 16 w 20"/>
                    <a:gd name="T5" fmla="*/ 16 h 20"/>
                    <a:gd name="T6" fmla="*/ 16 w 20"/>
                    <a:gd name="T7" fmla="*/ 4 h 20"/>
                    <a:gd name="T8" fmla="*/ 3 w 20"/>
                    <a:gd name="T9" fmla="*/ 4 h 20"/>
                  </a:gdLst>
                  <a:ahLst/>
                  <a:cxnLst>
                    <a:cxn ang="0">
                      <a:pos x="T0" y="T1"/>
                    </a:cxn>
                    <a:cxn ang="0">
                      <a:pos x="T2" y="T3"/>
                    </a:cxn>
                    <a:cxn ang="0">
                      <a:pos x="T4" y="T5"/>
                    </a:cxn>
                    <a:cxn ang="0">
                      <a:pos x="T6" y="T7"/>
                    </a:cxn>
                    <a:cxn ang="0">
                      <a:pos x="T8" y="T9"/>
                    </a:cxn>
                  </a:cxnLst>
                  <a:rect l="0" t="0" r="r" b="b"/>
                  <a:pathLst>
                    <a:path w="20" h="20">
                      <a:moveTo>
                        <a:pt x="3" y="4"/>
                      </a:moveTo>
                      <a:cubicBezTo>
                        <a:pt x="0" y="7"/>
                        <a:pt x="0" y="13"/>
                        <a:pt x="3" y="16"/>
                      </a:cubicBezTo>
                      <a:cubicBezTo>
                        <a:pt x="7" y="20"/>
                        <a:pt x="13" y="20"/>
                        <a:pt x="16" y="16"/>
                      </a:cubicBezTo>
                      <a:cubicBezTo>
                        <a:pt x="20" y="13"/>
                        <a:pt x="20" y="7"/>
                        <a:pt x="16" y="4"/>
                      </a:cubicBezTo>
                      <a:cubicBezTo>
                        <a:pt x="13" y="0"/>
                        <a:pt x="7" y="0"/>
                        <a:pt x="3" y="4"/>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15" name="Freeform 18"/>
                <p:cNvSpPr/>
                <p:nvPr>
                  <p:custDataLst>
                    <p:tags r:id="rId39"/>
                  </p:custDataLst>
                </p:nvPr>
              </p:nvSpPr>
              <p:spPr bwMode="auto">
                <a:xfrm rot="5400000">
                  <a:off x="5364363" y="4034866"/>
                  <a:ext cx="38359" cy="41768"/>
                </a:xfrm>
                <a:custGeom>
                  <a:avLst/>
                  <a:gdLst>
                    <a:gd name="T0" fmla="*/ 3 w 19"/>
                    <a:gd name="T1" fmla="*/ 17 h 20"/>
                    <a:gd name="T2" fmla="*/ 3 w 19"/>
                    <a:gd name="T3" fmla="*/ 4 h 20"/>
                    <a:gd name="T4" fmla="*/ 16 w 19"/>
                    <a:gd name="T5" fmla="*/ 4 h 20"/>
                    <a:gd name="T6" fmla="*/ 16 w 19"/>
                    <a:gd name="T7" fmla="*/ 17 h 20"/>
                    <a:gd name="T8" fmla="*/ 3 w 19"/>
                    <a:gd name="T9" fmla="*/ 17 h 20"/>
                  </a:gdLst>
                  <a:ahLst/>
                  <a:cxnLst>
                    <a:cxn ang="0">
                      <a:pos x="T0" y="T1"/>
                    </a:cxn>
                    <a:cxn ang="0">
                      <a:pos x="T2" y="T3"/>
                    </a:cxn>
                    <a:cxn ang="0">
                      <a:pos x="T4" y="T5"/>
                    </a:cxn>
                    <a:cxn ang="0">
                      <a:pos x="T6" y="T7"/>
                    </a:cxn>
                    <a:cxn ang="0">
                      <a:pos x="T8" y="T9"/>
                    </a:cxn>
                  </a:cxnLst>
                  <a:rect l="0" t="0" r="r" b="b"/>
                  <a:pathLst>
                    <a:path w="19" h="20">
                      <a:moveTo>
                        <a:pt x="3" y="17"/>
                      </a:moveTo>
                      <a:cubicBezTo>
                        <a:pt x="0" y="13"/>
                        <a:pt x="0" y="7"/>
                        <a:pt x="3" y="4"/>
                      </a:cubicBezTo>
                      <a:cubicBezTo>
                        <a:pt x="7" y="0"/>
                        <a:pt x="12" y="0"/>
                        <a:pt x="16" y="4"/>
                      </a:cubicBezTo>
                      <a:cubicBezTo>
                        <a:pt x="19" y="7"/>
                        <a:pt x="19" y="13"/>
                        <a:pt x="16" y="17"/>
                      </a:cubicBezTo>
                      <a:cubicBezTo>
                        <a:pt x="12" y="20"/>
                        <a:pt x="7" y="20"/>
                        <a:pt x="3" y="17"/>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16" name="Freeform 19"/>
                <p:cNvSpPr/>
                <p:nvPr>
                  <p:custDataLst>
                    <p:tags r:id="rId40"/>
                  </p:custDataLst>
                </p:nvPr>
              </p:nvSpPr>
              <p:spPr bwMode="auto">
                <a:xfrm rot="5400000">
                  <a:off x="5411672" y="4083879"/>
                  <a:ext cx="40064" cy="39211"/>
                </a:xfrm>
                <a:custGeom>
                  <a:avLst/>
                  <a:gdLst>
                    <a:gd name="T0" fmla="*/ 4 w 20"/>
                    <a:gd name="T1" fmla="*/ 16 h 19"/>
                    <a:gd name="T2" fmla="*/ 4 w 20"/>
                    <a:gd name="T3" fmla="*/ 3 h 19"/>
                    <a:gd name="T4" fmla="*/ 17 w 20"/>
                    <a:gd name="T5" fmla="*/ 3 h 19"/>
                    <a:gd name="T6" fmla="*/ 17 w 20"/>
                    <a:gd name="T7" fmla="*/ 16 h 19"/>
                    <a:gd name="T8" fmla="*/ 4 w 20"/>
                    <a:gd name="T9" fmla="*/ 16 h 19"/>
                  </a:gdLst>
                  <a:ahLst/>
                  <a:cxnLst>
                    <a:cxn ang="0">
                      <a:pos x="T0" y="T1"/>
                    </a:cxn>
                    <a:cxn ang="0">
                      <a:pos x="T2" y="T3"/>
                    </a:cxn>
                    <a:cxn ang="0">
                      <a:pos x="T4" y="T5"/>
                    </a:cxn>
                    <a:cxn ang="0">
                      <a:pos x="T6" y="T7"/>
                    </a:cxn>
                    <a:cxn ang="0">
                      <a:pos x="T8" y="T9"/>
                    </a:cxn>
                  </a:cxnLst>
                  <a:rect l="0" t="0" r="r" b="b"/>
                  <a:pathLst>
                    <a:path w="20" h="19">
                      <a:moveTo>
                        <a:pt x="4" y="16"/>
                      </a:moveTo>
                      <a:cubicBezTo>
                        <a:pt x="0" y="12"/>
                        <a:pt x="0" y="7"/>
                        <a:pt x="4" y="3"/>
                      </a:cubicBezTo>
                      <a:cubicBezTo>
                        <a:pt x="7" y="0"/>
                        <a:pt x="13" y="0"/>
                        <a:pt x="17" y="3"/>
                      </a:cubicBezTo>
                      <a:cubicBezTo>
                        <a:pt x="20" y="7"/>
                        <a:pt x="20" y="12"/>
                        <a:pt x="17" y="16"/>
                      </a:cubicBezTo>
                      <a:cubicBezTo>
                        <a:pt x="13" y="19"/>
                        <a:pt x="7" y="19"/>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17" name="Freeform 20"/>
                <p:cNvSpPr/>
                <p:nvPr>
                  <p:custDataLst>
                    <p:tags r:id="rId41"/>
                  </p:custDataLst>
                </p:nvPr>
              </p:nvSpPr>
              <p:spPr bwMode="auto">
                <a:xfrm rot="5400000">
                  <a:off x="5459833" y="4132040"/>
                  <a:ext cx="40916" cy="40915"/>
                </a:xfrm>
                <a:custGeom>
                  <a:avLst/>
                  <a:gdLst>
                    <a:gd name="T0" fmla="*/ 4 w 20"/>
                    <a:gd name="T1" fmla="*/ 16 h 20"/>
                    <a:gd name="T2" fmla="*/ 4 w 20"/>
                    <a:gd name="T3" fmla="*/ 3 h 20"/>
                    <a:gd name="T4" fmla="*/ 16 w 20"/>
                    <a:gd name="T5" fmla="*/ 3 h 20"/>
                    <a:gd name="T6" fmla="*/ 16 w 20"/>
                    <a:gd name="T7" fmla="*/ 16 h 20"/>
                    <a:gd name="T8" fmla="*/ 4 w 20"/>
                    <a:gd name="T9" fmla="*/ 16 h 20"/>
                  </a:gdLst>
                  <a:ahLst/>
                  <a:cxnLst>
                    <a:cxn ang="0">
                      <a:pos x="T0" y="T1"/>
                    </a:cxn>
                    <a:cxn ang="0">
                      <a:pos x="T2" y="T3"/>
                    </a:cxn>
                    <a:cxn ang="0">
                      <a:pos x="T4" y="T5"/>
                    </a:cxn>
                    <a:cxn ang="0">
                      <a:pos x="T6" y="T7"/>
                    </a:cxn>
                    <a:cxn ang="0">
                      <a:pos x="T8" y="T9"/>
                    </a:cxn>
                  </a:cxnLst>
                  <a:rect l="0" t="0" r="r" b="b"/>
                  <a:pathLst>
                    <a:path w="20" h="20">
                      <a:moveTo>
                        <a:pt x="4" y="16"/>
                      </a:moveTo>
                      <a:cubicBezTo>
                        <a:pt x="0" y="13"/>
                        <a:pt x="0" y="7"/>
                        <a:pt x="4" y="3"/>
                      </a:cubicBezTo>
                      <a:cubicBezTo>
                        <a:pt x="7" y="0"/>
                        <a:pt x="13" y="0"/>
                        <a:pt x="16" y="3"/>
                      </a:cubicBezTo>
                      <a:cubicBezTo>
                        <a:pt x="20" y="7"/>
                        <a:pt x="20" y="13"/>
                        <a:pt x="16" y="16"/>
                      </a:cubicBezTo>
                      <a:cubicBezTo>
                        <a:pt x="13" y="20"/>
                        <a:pt x="7" y="20"/>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18" name="Freeform 21"/>
                <p:cNvSpPr/>
                <p:nvPr>
                  <p:custDataLst>
                    <p:tags r:id="rId42"/>
                  </p:custDataLst>
                </p:nvPr>
              </p:nvSpPr>
              <p:spPr bwMode="auto">
                <a:xfrm rot="5400000">
                  <a:off x="5509273" y="4180627"/>
                  <a:ext cx="40916" cy="40915"/>
                </a:xfrm>
                <a:custGeom>
                  <a:avLst/>
                  <a:gdLst>
                    <a:gd name="T0" fmla="*/ 3 w 20"/>
                    <a:gd name="T1" fmla="*/ 16 h 20"/>
                    <a:gd name="T2" fmla="*/ 3 w 20"/>
                    <a:gd name="T3" fmla="*/ 4 h 20"/>
                    <a:gd name="T4" fmla="*/ 16 w 20"/>
                    <a:gd name="T5" fmla="*/ 4 h 20"/>
                    <a:gd name="T6" fmla="*/ 16 w 20"/>
                    <a:gd name="T7" fmla="*/ 16 h 20"/>
                    <a:gd name="T8" fmla="*/ 3 w 20"/>
                    <a:gd name="T9" fmla="*/ 16 h 20"/>
                  </a:gdLst>
                  <a:ahLst/>
                  <a:cxnLst>
                    <a:cxn ang="0">
                      <a:pos x="T0" y="T1"/>
                    </a:cxn>
                    <a:cxn ang="0">
                      <a:pos x="T2" y="T3"/>
                    </a:cxn>
                    <a:cxn ang="0">
                      <a:pos x="T4" y="T5"/>
                    </a:cxn>
                    <a:cxn ang="0">
                      <a:pos x="T6" y="T7"/>
                    </a:cxn>
                    <a:cxn ang="0">
                      <a:pos x="T8" y="T9"/>
                    </a:cxn>
                  </a:cxnLst>
                  <a:rect l="0" t="0" r="r" b="b"/>
                  <a:pathLst>
                    <a:path w="20" h="20">
                      <a:moveTo>
                        <a:pt x="3" y="16"/>
                      </a:moveTo>
                      <a:cubicBezTo>
                        <a:pt x="0" y="13"/>
                        <a:pt x="0" y="7"/>
                        <a:pt x="3" y="4"/>
                      </a:cubicBezTo>
                      <a:cubicBezTo>
                        <a:pt x="7" y="0"/>
                        <a:pt x="13" y="0"/>
                        <a:pt x="16" y="4"/>
                      </a:cubicBezTo>
                      <a:cubicBezTo>
                        <a:pt x="20" y="7"/>
                        <a:pt x="20" y="13"/>
                        <a:pt x="16" y="16"/>
                      </a:cubicBezTo>
                      <a:cubicBezTo>
                        <a:pt x="13" y="20"/>
                        <a:pt x="7" y="20"/>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19" name="Freeform 22"/>
                <p:cNvSpPr/>
                <p:nvPr>
                  <p:custDataLst>
                    <p:tags r:id="rId43"/>
                  </p:custDataLst>
                </p:nvPr>
              </p:nvSpPr>
              <p:spPr bwMode="auto">
                <a:xfrm rot="5400000">
                  <a:off x="5655033" y="3928314"/>
                  <a:ext cx="40916" cy="40915"/>
                </a:xfrm>
                <a:custGeom>
                  <a:avLst/>
                  <a:gdLst>
                    <a:gd name="T0" fmla="*/ 4 w 20"/>
                    <a:gd name="T1" fmla="*/ 3 h 20"/>
                    <a:gd name="T2" fmla="*/ 4 w 20"/>
                    <a:gd name="T3" fmla="*/ 16 h 20"/>
                    <a:gd name="T4" fmla="*/ 16 w 20"/>
                    <a:gd name="T5" fmla="*/ 16 h 20"/>
                    <a:gd name="T6" fmla="*/ 16 w 20"/>
                    <a:gd name="T7" fmla="*/ 3 h 20"/>
                    <a:gd name="T8" fmla="*/ 4 w 20"/>
                    <a:gd name="T9" fmla="*/ 3 h 20"/>
                  </a:gdLst>
                  <a:ahLst/>
                  <a:cxnLst>
                    <a:cxn ang="0">
                      <a:pos x="T0" y="T1"/>
                    </a:cxn>
                    <a:cxn ang="0">
                      <a:pos x="T2" y="T3"/>
                    </a:cxn>
                    <a:cxn ang="0">
                      <a:pos x="T4" y="T5"/>
                    </a:cxn>
                    <a:cxn ang="0">
                      <a:pos x="T6" y="T7"/>
                    </a:cxn>
                    <a:cxn ang="0">
                      <a:pos x="T8" y="T9"/>
                    </a:cxn>
                  </a:cxnLst>
                  <a:rect l="0" t="0" r="r" b="b"/>
                  <a:pathLst>
                    <a:path w="20" h="20">
                      <a:moveTo>
                        <a:pt x="4" y="3"/>
                      </a:moveTo>
                      <a:cubicBezTo>
                        <a:pt x="0" y="7"/>
                        <a:pt x="0" y="13"/>
                        <a:pt x="4" y="16"/>
                      </a:cubicBezTo>
                      <a:cubicBezTo>
                        <a:pt x="7" y="20"/>
                        <a:pt x="13" y="20"/>
                        <a:pt x="16" y="16"/>
                      </a:cubicBezTo>
                      <a:cubicBezTo>
                        <a:pt x="20" y="13"/>
                        <a:pt x="20" y="7"/>
                        <a:pt x="16" y="3"/>
                      </a:cubicBezTo>
                      <a:cubicBezTo>
                        <a:pt x="13" y="0"/>
                        <a:pt x="7" y="0"/>
                        <a:pt x="4" y="3"/>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20" name="Freeform 23"/>
                <p:cNvSpPr/>
                <p:nvPr>
                  <p:custDataLst>
                    <p:tags r:id="rId44"/>
                  </p:custDataLst>
                </p:nvPr>
              </p:nvSpPr>
              <p:spPr bwMode="auto">
                <a:xfrm rot="5400000">
                  <a:off x="5607299" y="3977754"/>
                  <a:ext cx="40916" cy="39211"/>
                </a:xfrm>
                <a:custGeom>
                  <a:avLst/>
                  <a:gdLst>
                    <a:gd name="T0" fmla="*/ 3 w 20"/>
                    <a:gd name="T1" fmla="*/ 3 h 19"/>
                    <a:gd name="T2" fmla="*/ 3 w 20"/>
                    <a:gd name="T3" fmla="*/ 16 h 19"/>
                    <a:gd name="T4" fmla="*/ 16 w 20"/>
                    <a:gd name="T5" fmla="*/ 16 h 19"/>
                    <a:gd name="T6" fmla="*/ 16 w 20"/>
                    <a:gd name="T7" fmla="*/ 3 h 19"/>
                    <a:gd name="T8" fmla="*/ 3 w 20"/>
                    <a:gd name="T9" fmla="*/ 3 h 19"/>
                  </a:gdLst>
                  <a:ahLst/>
                  <a:cxnLst>
                    <a:cxn ang="0">
                      <a:pos x="T0" y="T1"/>
                    </a:cxn>
                    <a:cxn ang="0">
                      <a:pos x="T2" y="T3"/>
                    </a:cxn>
                    <a:cxn ang="0">
                      <a:pos x="T4" y="T5"/>
                    </a:cxn>
                    <a:cxn ang="0">
                      <a:pos x="T6" y="T7"/>
                    </a:cxn>
                    <a:cxn ang="0">
                      <a:pos x="T8" y="T9"/>
                    </a:cxn>
                  </a:cxnLst>
                  <a:rect l="0" t="0" r="r" b="b"/>
                  <a:pathLst>
                    <a:path w="20" h="19">
                      <a:moveTo>
                        <a:pt x="3" y="3"/>
                      </a:moveTo>
                      <a:cubicBezTo>
                        <a:pt x="0" y="7"/>
                        <a:pt x="0" y="12"/>
                        <a:pt x="3" y="16"/>
                      </a:cubicBezTo>
                      <a:cubicBezTo>
                        <a:pt x="7" y="19"/>
                        <a:pt x="13" y="19"/>
                        <a:pt x="16" y="16"/>
                      </a:cubicBezTo>
                      <a:cubicBezTo>
                        <a:pt x="20" y="12"/>
                        <a:pt x="20" y="7"/>
                        <a:pt x="16" y="3"/>
                      </a:cubicBezTo>
                      <a:cubicBezTo>
                        <a:pt x="13" y="0"/>
                        <a:pt x="7" y="0"/>
                        <a:pt x="3" y="3"/>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21" name="Freeform 24"/>
                <p:cNvSpPr/>
                <p:nvPr>
                  <p:custDataLst>
                    <p:tags r:id="rId45"/>
                  </p:custDataLst>
                </p:nvPr>
              </p:nvSpPr>
              <p:spPr bwMode="auto">
                <a:xfrm rot="5400000">
                  <a:off x="5559990" y="4025063"/>
                  <a:ext cx="38359" cy="40915"/>
                </a:xfrm>
                <a:custGeom>
                  <a:avLst/>
                  <a:gdLst>
                    <a:gd name="T0" fmla="*/ 3 w 19"/>
                    <a:gd name="T1" fmla="*/ 4 h 20"/>
                    <a:gd name="T2" fmla="*/ 3 w 19"/>
                    <a:gd name="T3" fmla="*/ 17 h 20"/>
                    <a:gd name="T4" fmla="*/ 16 w 19"/>
                    <a:gd name="T5" fmla="*/ 17 h 20"/>
                    <a:gd name="T6" fmla="*/ 16 w 19"/>
                    <a:gd name="T7" fmla="*/ 4 h 20"/>
                    <a:gd name="T8" fmla="*/ 3 w 19"/>
                    <a:gd name="T9" fmla="*/ 4 h 20"/>
                  </a:gdLst>
                  <a:ahLst/>
                  <a:cxnLst>
                    <a:cxn ang="0">
                      <a:pos x="T0" y="T1"/>
                    </a:cxn>
                    <a:cxn ang="0">
                      <a:pos x="T2" y="T3"/>
                    </a:cxn>
                    <a:cxn ang="0">
                      <a:pos x="T4" y="T5"/>
                    </a:cxn>
                    <a:cxn ang="0">
                      <a:pos x="T6" y="T7"/>
                    </a:cxn>
                    <a:cxn ang="0">
                      <a:pos x="T8" y="T9"/>
                    </a:cxn>
                  </a:cxnLst>
                  <a:rect l="0" t="0" r="r" b="b"/>
                  <a:pathLst>
                    <a:path w="19" h="20">
                      <a:moveTo>
                        <a:pt x="3" y="4"/>
                      </a:moveTo>
                      <a:cubicBezTo>
                        <a:pt x="0" y="7"/>
                        <a:pt x="0" y="13"/>
                        <a:pt x="3" y="17"/>
                      </a:cubicBezTo>
                      <a:cubicBezTo>
                        <a:pt x="7" y="20"/>
                        <a:pt x="12" y="20"/>
                        <a:pt x="16" y="17"/>
                      </a:cubicBezTo>
                      <a:cubicBezTo>
                        <a:pt x="19" y="13"/>
                        <a:pt x="19" y="7"/>
                        <a:pt x="16" y="4"/>
                      </a:cubicBezTo>
                      <a:cubicBezTo>
                        <a:pt x="12" y="0"/>
                        <a:pt x="7" y="0"/>
                        <a:pt x="3" y="4"/>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22" name="Freeform 25"/>
                <p:cNvSpPr/>
                <p:nvPr>
                  <p:custDataLst>
                    <p:tags r:id="rId46"/>
                  </p:custDataLst>
                </p:nvPr>
              </p:nvSpPr>
              <p:spPr bwMode="auto">
                <a:xfrm rot="5400000">
                  <a:off x="5509699" y="4072798"/>
                  <a:ext cx="40064" cy="40915"/>
                </a:xfrm>
                <a:custGeom>
                  <a:avLst/>
                  <a:gdLst>
                    <a:gd name="T0" fmla="*/ 4 w 20"/>
                    <a:gd name="T1" fmla="*/ 4 h 20"/>
                    <a:gd name="T2" fmla="*/ 4 w 20"/>
                    <a:gd name="T3" fmla="*/ 16 h 20"/>
                    <a:gd name="T4" fmla="*/ 17 w 20"/>
                    <a:gd name="T5" fmla="*/ 16 h 20"/>
                    <a:gd name="T6" fmla="*/ 17 w 20"/>
                    <a:gd name="T7" fmla="*/ 4 h 20"/>
                    <a:gd name="T8" fmla="*/ 4 w 20"/>
                    <a:gd name="T9" fmla="*/ 4 h 20"/>
                  </a:gdLst>
                  <a:ahLst/>
                  <a:cxnLst>
                    <a:cxn ang="0">
                      <a:pos x="T0" y="T1"/>
                    </a:cxn>
                    <a:cxn ang="0">
                      <a:pos x="T2" y="T3"/>
                    </a:cxn>
                    <a:cxn ang="0">
                      <a:pos x="T4" y="T5"/>
                    </a:cxn>
                    <a:cxn ang="0">
                      <a:pos x="T6" y="T7"/>
                    </a:cxn>
                    <a:cxn ang="0">
                      <a:pos x="T8" y="T9"/>
                    </a:cxn>
                  </a:cxnLst>
                  <a:rect l="0" t="0" r="r" b="b"/>
                  <a:pathLst>
                    <a:path w="20" h="20">
                      <a:moveTo>
                        <a:pt x="4" y="4"/>
                      </a:moveTo>
                      <a:cubicBezTo>
                        <a:pt x="0" y="7"/>
                        <a:pt x="0" y="13"/>
                        <a:pt x="4" y="16"/>
                      </a:cubicBezTo>
                      <a:cubicBezTo>
                        <a:pt x="7" y="20"/>
                        <a:pt x="13" y="20"/>
                        <a:pt x="17" y="16"/>
                      </a:cubicBezTo>
                      <a:cubicBezTo>
                        <a:pt x="20" y="13"/>
                        <a:pt x="20" y="7"/>
                        <a:pt x="17" y="4"/>
                      </a:cubicBezTo>
                      <a:cubicBezTo>
                        <a:pt x="13" y="0"/>
                        <a:pt x="7" y="0"/>
                        <a:pt x="4" y="4"/>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23" name="Freeform 26"/>
                <p:cNvSpPr/>
                <p:nvPr>
                  <p:custDataLst>
                    <p:tags r:id="rId47"/>
                  </p:custDataLst>
                </p:nvPr>
              </p:nvSpPr>
              <p:spPr bwMode="auto">
                <a:xfrm rot="5400000">
                  <a:off x="5363085" y="3927888"/>
                  <a:ext cx="40916" cy="41768"/>
                </a:xfrm>
                <a:custGeom>
                  <a:avLst/>
                  <a:gdLst>
                    <a:gd name="T0" fmla="*/ 4 w 20"/>
                    <a:gd name="T1" fmla="*/ 17 h 20"/>
                    <a:gd name="T2" fmla="*/ 4 w 20"/>
                    <a:gd name="T3" fmla="*/ 4 h 20"/>
                    <a:gd name="T4" fmla="*/ 16 w 20"/>
                    <a:gd name="T5" fmla="*/ 4 h 20"/>
                    <a:gd name="T6" fmla="*/ 16 w 20"/>
                    <a:gd name="T7" fmla="*/ 17 h 20"/>
                    <a:gd name="T8" fmla="*/ 4 w 20"/>
                    <a:gd name="T9" fmla="*/ 17 h 20"/>
                  </a:gdLst>
                  <a:ahLst/>
                  <a:cxnLst>
                    <a:cxn ang="0">
                      <a:pos x="T0" y="T1"/>
                    </a:cxn>
                    <a:cxn ang="0">
                      <a:pos x="T2" y="T3"/>
                    </a:cxn>
                    <a:cxn ang="0">
                      <a:pos x="T4" y="T5"/>
                    </a:cxn>
                    <a:cxn ang="0">
                      <a:pos x="T6" y="T7"/>
                    </a:cxn>
                    <a:cxn ang="0">
                      <a:pos x="T8" y="T9"/>
                    </a:cxn>
                  </a:cxnLst>
                  <a:rect l="0" t="0" r="r" b="b"/>
                  <a:pathLst>
                    <a:path w="20" h="20">
                      <a:moveTo>
                        <a:pt x="4" y="17"/>
                      </a:moveTo>
                      <a:cubicBezTo>
                        <a:pt x="0" y="13"/>
                        <a:pt x="0" y="7"/>
                        <a:pt x="4" y="4"/>
                      </a:cubicBezTo>
                      <a:cubicBezTo>
                        <a:pt x="7" y="0"/>
                        <a:pt x="13" y="0"/>
                        <a:pt x="16" y="4"/>
                      </a:cubicBezTo>
                      <a:cubicBezTo>
                        <a:pt x="20" y="7"/>
                        <a:pt x="20" y="13"/>
                        <a:pt x="16" y="17"/>
                      </a:cubicBezTo>
                      <a:cubicBezTo>
                        <a:pt x="13" y="20"/>
                        <a:pt x="7" y="20"/>
                        <a:pt x="4" y="17"/>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24" name="Freeform 27"/>
                <p:cNvSpPr/>
                <p:nvPr>
                  <p:custDataLst>
                    <p:tags r:id="rId48"/>
                  </p:custDataLst>
                </p:nvPr>
              </p:nvSpPr>
              <p:spPr bwMode="auto">
                <a:xfrm rot="5400000">
                  <a:off x="5411246" y="3977754"/>
                  <a:ext cx="40916" cy="39211"/>
                </a:xfrm>
                <a:custGeom>
                  <a:avLst/>
                  <a:gdLst>
                    <a:gd name="T0" fmla="*/ 3 w 20"/>
                    <a:gd name="T1" fmla="*/ 16 h 19"/>
                    <a:gd name="T2" fmla="*/ 3 w 20"/>
                    <a:gd name="T3" fmla="*/ 3 h 19"/>
                    <a:gd name="T4" fmla="*/ 16 w 20"/>
                    <a:gd name="T5" fmla="*/ 3 h 19"/>
                    <a:gd name="T6" fmla="*/ 16 w 20"/>
                    <a:gd name="T7" fmla="*/ 16 h 19"/>
                    <a:gd name="T8" fmla="*/ 3 w 20"/>
                    <a:gd name="T9" fmla="*/ 16 h 19"/>
                  </a:gdLst>
                  <a:ahLst/>
                  <a:cxnLst>
                    <a:cxn ang="0">
                      <a:pos x="T0" y="T1"/>
                    </a:cxn>
                    <a:cxn ang="0">
                      <a:pos x="T2" y="T3"/>
                    </a:cxn>
                    <a:cxn ang="0">
                      <a:pos x="T4" y="T5"/>
                    </a:cxn>
                    <a:cxn ang="0">
                      <a:pos x="T6" y="T7"/>
                    </a:cxn>
                    <a:cxn ang="0">
                      <a:pos x="T8" y="T9"/>
                    </a:cxn>
                  </a:cxnLst>
                  <a:rect l="0" t="0" r="r" b="b"/>
                  <a:pathLst>
                    <a:path w="20" h="19">
                      <a:moveTo>
                        <a:pt x="3" y="16"/>
                      </a:moveTo>
                      <a:cubicBezTo>
                        <a:pt x="0" y="12"/>
                        <a:pt x="0" y="7"/>
                        <a:pt x="3" y="3"/>
                      </a:cubicBezTo>
                      <a:cubicBezTo>
                        <a:pt x="7" y="0"/>
                        <a:pt x="13" y="0"/>
                        <a:pt x="16" y="3"/>
                      </a:cubicBezTo>
                      <a:cubicBezTo>
                        <a:pt x="20" y="7"/>
                        <a:pt x="20" y="12"/>
                        <a:pt x="16" y="16"/>
                      </a:cubicBezTo>
                      <a:cubicBezTo>
                        <a:pt x="13" y="19"/>
                        <a:pt x="7" y="19"/>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25" name="Freeform 28"/>
                <p:cNvSpPr/>
                <p:nvPr>
                  <p:custDataLst>
                    <p:tags r:id="rId49"/>
                  </p:custDataLst>
                </p:nvPr>
              </p:nvSpPr>
              <p:spPr bwMode="auto">
                <a:xfrm rot="5400000">
                  <a:off x="5461112" y="4025063"/>
                  <a:ext cx="38359" cy="40915"/>
                </a:xfrm>
                <a:custGeom>
                  <a:avLst/>
                  <a:gdLst>
                    <a:gd name="T0" fmla="*/ 3 w 19"/>
                    <a:gd name="T1" fmla="*/ 16 h 20"/>
                    <a:gd name="T2" fmla="*/ 3 w 19"/>
                    <a:gd name="T3" fmla="*/ 3 h 20"/>
                    <a:gd name="T4" fmla="*/ 16 w 19"/>
                    <a:gd name="T5" fmla="*/ 3 h 20"/>
                    <a:gd name="T6" fmla="*/ 16 w 19"/>
                    <a:gd name="T7" fmla="*/ 16 h 20"/>
                    <a:gd name="T8" fmla="*/ 3 w 19"/>
                    <a:gd name="T9" fmla="*/ 16 h 20"/>
                  </a:gdLst>
                  <a:ahLst/>
                  <a:cxnLst>
                    <a:cxn ang="0">
                      <a:pos x="T0" y="T1"/>
                    </a:cxn>
                    <a:cxn ang="0">
                      <a:pos x="T2" y="T3"/>
                    </a:cxn>
                    <a:cxn ang="0">
                      <a:pos x="T4" y="T5"/>
                    </a:cxn>
                    <a:cxn ang="0">
                      <a:pos x="T6" y="T7"/>
                    </a:cxn>
                    <a:cxn ang="0">
                      <a:pos x="T8" y="T9"/>
                    </a:cxn>
                  </a:cxnLst>
                  <a:rect l="0" t="0" r="r" b="b"/>
                  <a:pathLst>
                    <a:path w="19" h="20">
                      <a:moveTo>
                        <a:pt x="3" y="16"/>
                      </a:moveTo>
                      <a:cubicBezTo>
                        <a:pt x="0" y="13"/>
                        <a:pt x="0" y="7"/>
                        <a:pt x="3" y="3"/>
                      </a:cubicBezTo>
                      <a:cubicBezTo>
                        <a:pt x="7" y="0"/>
                        <a:pt x="12" y="0"/>
                        <a:pt x="16" y="3"/>
                      </a:cubicBezTo>
                      <a:cubicBezTo>
                        <a:pt x="19" y="7"/>
                        <a:pt x="19" y="13"/>
                        <a:pt x="16" y="16"/>
                      </a:cubicBezTo>
                      <a:cubicBezTo>
                        <a:pt x="12" y="20"/>
                        <a:pt x="7" y="20"/>
                        <a:pt x="3" y="16"/>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sp>
              <p:nvSpPr>
                <p:cNvPr id="126" name="Freeform 29"/>
                <p:cNvSpPr/>
                <p:nvPr>
                  <p:custDataLst>
                    <p:tags r:id="rId50"/>
                  </p:custDataLst>
                </p:nvPr>
              </p:nvSpPr>
              <p:spPr bwMode="auto">
                <a:xfrm rot="5400000">
                  <a:off x="5509699" y="4072798"/>
                  <a:ext cx="40064" cy="40915"/>
                </a:xfrm>
                <a:custGeom>
                  <a:avLst/>
                  <a:gdLst>
                    <a:gd name="T0" fmla="*/ 4 w 20"/>
                    <a:gd name="T1" fmla="*/ 16 h 20"/>
                    <a:gd name="T2" fmla="*/ 4 w 20"/>
                    <a:gd name="T3" fmla="*/ 4 h 20"/>
                    <a:gd name="T4" fmla="*/ 17 w 20"/>
                    <a:gd name="T5" fmla="*/ 4 h 20"/>
                    <a:gd name="T6" fmla="*/ 17 w 20"/>
                    <a:gd name="T7" fmla="*/ 16 h 20"/>
                    <a:gd name="T8" fmla="*/ 4 w 20"/>
                    <a:gd name="T9" fmla="*/ 16 h 20"/>
                  </a:gdLst>
                  <a:ahLst/>
                  <a:cxnLst>
                    <a:cxn ang="0">
                      <a:pos x="T0" y="T1"/>
                    </a:cxn>
                    <a:cxn ang="0">
                      <a:pos x="T2" y="T3"/>
                    </a:cxn>
                    <a:cxn ang="0">
                      <a:pos x="T4" y="T5"/>
                    </a:cxn>
                    <a:cxn ang="0">
                      <a:pos x="T6" y="T7"/>
                    </a:cxn>
                    <a:cxn ang="0">
                      <a:pos x="T8" y="T9"/>
                    </a:cxn>
                  </a:cxnLst>
                  <a:rect l="0" t="0" r="r" b="b"/>
                  <a:pathLst>
                    <a:path w="20" h="20">
                      <a:moveTo>
                        <a:pt x="4" y="16"/>
                      </a:moveTo>
                      <a:cubicBezTo>
                        <a:pt x="0" y="13"/>
                        <a:pt x="0" y="7"/>
                        <a:pt x="4" y="4"/>
                      </a:cubicBezTo>
                      <a:cubicBezTo>
                        <a:pt x="7" y="0"/>
                        <a:pt x="13" y="0"/>
                        <a:pt x="17" y="4"/>
                      </a:cubicBezTo>
                      <a:cubicBezTo>
                        <a:pt x="20" y="7"/>
                        <a:pt x="20" y="13"/>
                        <a:pt x="17" y="16"/>
                      </a:cubicBezTo>
                      <a:cubicBezTo>
                        <a:pt x="13" y="20"/>
                        <a:pt x="7" y="20"/>
                        <a:pt x="4" y="16"/>
                      </a:cubicBezTo>
                      <a:close/>
                    </a:path>
                  </a:pathLst>
                </a:custGeom>
                <a:grpFill/>
                <a:ln w="12700" cmpd="sng">
                  <a:noFill/>
                  <a:prstDash val="solid"/>
                  <a:round/>
                </a:ln>
              </p:spPr>
              <p:txBody>
                <a:bodyPr vert="horz" wrap="square" lIns="91440" tIns="45720" rIns="91440" bIns="45720" numCol="1" anchor="t" anchorCtr="0" compatLnSpc="1"/>
                <a:p>
                  <a:endParaRPr lang="zh-CN" altLang="en-US">
                    <a:latin typeface="微软雅黑 Light" panose="020B0502040204020203" charset="-122"/>
                    <a:ea typeface="微软雅黑 Light" panose="020B0502040204020203" charset="-122"/>
                  </a:endParaRPr>
                </a:p>
              </p:txBody>
            </p:sp>
          </p:grpSp>
          <p:sp>
            <p:nvSpPr>
              <p:cNvPr id="127" name="laptop-open_77577"/>
              <p:cNvSpPr/>
              <p:nvPr/>
            </p:nvSpPr>
            <p:spPr>
              <a:xfrm>
                <a:off x="8570" y="7452"/>
                <a:ext cx="631" cy="533"/>
              </a:xfrm>
              <a:custGeom>
                <a:avLst/>
                <a:gdLst>
                  <a:gd name="connsiteX0" fmla="*/ 34990 w 608700"/>
                  <a:gd name="connsiteY0" fmla="*/ 453429 h 514140"/>
                  <a:gd name="connsiteX1" fmla="*/ 34990 w 608700"/>
                  <a:gd name="connsiteY1" fmla="*/ 479204 h 514140"/>
                  <a:gd name="connsiteX2" fmla="*/ 573710 w 608700"/>
                  <a:gd name="connsiteY2" fmla="*/ 479204 h 514140"/>
                  <a:gd name="connsiteX3" fmla="*/ 573710 w 608700"/>
                  <a:gd name="connsiteY3" fmla="*/ 453429 h 514140"/>
                  <a:gd name="connsiteX4" fmla="*/ 458498 w 608700"/>
                  <a:gd name="connsiteY4" fmla="*/ 360660 h 514140"/>
                  <a:gd name="connsiteX5" fmla="*/ 470886 w 608700"/>
                  <a:gd name="connsiteY5" fmla="*/ 365799 h 514140"/>
                  <a:gd name="connsiteX6" fmla="*/ 476035 w 608700"/>
                  <a:gd name="connsiteY6" fmla="*/ 378162 h 514140"/>
                  <a:gd name="connsiteX7" fmla="*/ 470886 w 608700"/>
                  <a:gd name="connsiteY7" fmla="*/ 390451 h 514140"/>
                  <a:gd name="connsiteX8" fmla="*/ 458498 w 608700"/>
                  <a:gd name="connsiteY8" fmla="*/ 395590 h 514140"/>
                  <a:gd name="connsiteX9" fmla="*/ 446110 w 608700"/>
                  <a:gd name="connsiteY9" fmla="*/ 390451 h 514140"/>
                  <a:gd name="connsiteX10" fmla="*/ 441035 w 608700"/>
                  <a:gd name="connsiteY10" fmla="*/ 378162 h 514140"/>
                  <a:gd name="connsiteX11" fmla="*/ 446110 w 608700"/>
                  <a:gd name="connsiteY11" fmla="*/ 365799 h 514140"/>
                  <a:gd name="connsiteX12" fmla="*/ 458498 w 608700"/>
                  <a:gd name="connsiteY12" fmla="*/ 360660 h 514140"/>
                  <a:gd name="connsiteX13" fmla="*/ 389272 w 608700"/>
                  <a:gd name="connsiteY13" fmla="*/ 360660 h 514140"/>
                  <a:gd name="connsiteX14" fmla="*/ 401660 w 608700"/>
                  <a:gd name="connsiteY14" fmla="*/ 365799 h 514140"/>
                  <a:gd name="connsiteX15" fmla="*/ 406810 w 608700"/>
                  <a:gd name="connsiteY15" fmla="*/ 378162 h 514140"/>
                  <a:gd name="connsiteX16" fmla="*/ 401660 w 608700"/>
                  <a:gd name="connsiteY16" fmla="*/ 390451 h 514140"/>
                  <a:gd name="connsiteX17" fmla="*/ 389272 w 608700"/>
                  <a:gd name="connsiteY17" fmla="*/ 395590 h 514140"/>
                  <a:gd name="connsiteX18" fmla="*/ 376884 w 608700"/>
                  <a:gd name="connsiteY18" fmla="*/ 390451 h 514140"/>
                  <a:gd name="connsiteX19" fmla="*/ 371810 w 608700"/>
                  <a:gd name="connsiteY19" fmla="*/ 378162 h 514140"/>
                  <a:gd name="connsiteX20" fmla="*/ 376884 w 608700"/>
                  <a:gd name="connsiteY20" fmla="*/ 365799 h 514140"/>
                  <a:gd name="connsiteX21" fmla="*/ 389272 w 608700"/>
                  <a:gd name="connsiteY21" fmla="*/ 360660 h 514140"/>
                  <a:gd name="connsiteX22" fmla="*/ 131280 w 608700"/>
                  <a:gd name="connsiteY22" fmla="*/ 360660 h 514140"/>
                  <a:gd name="connsiteX23" fmla="*/ 318151 w 608700"/>
                  <a:gd name="connsiteY23" fmla="*/ 360660 h 514140"/>
                  <a:gd name="connsiteX24" fmla="*/ 335682 w 608700"/>
                  <a:gd name="connsiteY24" fmla="*/ 378162 h 514140"/>
                  <a:gd name="connsiteX25" fmla="*/ 318151 w 608700"/>
                  <a:gd name="connsiteY25" fmla="*/ 395590 h 514140"/>
                  <a:gd name="connsiteX26" fmla="*/ 131280 w 608700"/>
                  <a:gd name="connsiteY26" fmla="*/ 395590 h 514140"/>
                  <a:gd name="connsiteX27" fmla="*/ 113824 w 608700"/>
                  <a:gd name="connsiteY27" fmla="*/ 378162 h 514140"/>
                  <a:gd name="connsiteX28" fmla="*/ 131280 w 608700"/>
                  <a:gd name="connsiteY28" fmla="*/ 360660 h 514140"/>
                  <a:gd name="connsiteX29" fmla="*/ 91831 w 608700"/>
                  <a:gd name="connsiteY29" fmla="*/ 337819 h 514140"/>
                  <a:gd name="connsiteX30" fmla="*/ 47149 w 608700"/>
                  <a:gd name="connsiteY30" fmla="*/ 418567 h 514140"/>
                  <a:gd name="connsiteX31" fmla="*/ 561551 w 608700"/>
                  <a:gd name="connsiteY31" fmla="*/ 418567 h 514140"/>
                  <a:gd name="connsiteX32" fmla="*/ 516869 w 608700"/>
                  <a:gd name="connsiteY32" fmla="*/ 337819 h 514140"/>
                  <a:gd name="connsiteX33" fmla="*/ 132620 w 608700"/>
                  <a:gd name="connsiteY33" fmla="*/ 55253 h 514140"/>
                  <a:gd name="connsiteX34" fmla="*/ 455192 w 608700"/>
                  <a:gd name="connsiteY34" fmla="*/ 55253 h 514140"/>
                  <a:gd name="connsiteX35" fmla="*/ 472648 w 608700"/>
                  <a:gd name="connsiteY35" fmla="*/ 72682 h 514140"/>
                  <a:gd name="connsiteX36" fmla="*/ 455192 w 608700"/>
                  <a:gd name="connsiteY36" fmla="*/ 90185 h 514140"/>
                  <a:gd name="connsiteX37" fmla="*/ 150151 w 608700"/>
                  <a:gd name="connsiteY37" fmla="*/ 90185 h 514140"/>
                  <a:gd name="connsiteX38" fmla="*/ 150151 w 608700"/>
                  <a:gd name="connsiteY38" fmla="*/ 264621 h 514140"/>
                  <a:gd name="connsiteX39" fmla="*/ 132620 w 608700"/>
                  <a:gd name="connsiteY39" fmla="*/ 282050 h 514140"/>
                  <a:gd name="connsiteX40" fmla="*/ 115164 w 608700"/>
                  <a:gd name="connsiteY40" fmla="*/ 264621 h 514140"/>
                  <a:gd name="connsiteX41" fmla="*/ 115164 w 608700"/>
                  <a:gd name="connsiteY41" fmla="*/ 72682 h 514140"/>
                  <a:gd name="connsiteX42" fmla="*/ 132620 w 608700"/>
                  <a:gd name="connsiteY42" fmla="*/ 55253 h 514140"/>
                  <a:gd name="connsiteX43" fmla="*/ 94815 w 608700"/>
                  <a:gd name="connsiteY43" fmla="*/ 34936 h 514140"/>
                  <a:gd name="connsiteX44" fmla="*/ 94815 w 608700"/>
                  <a:gd name="connsiteY44" fmla="*/ 302882 h 514140"/>
                  <a:gd name="connsiteX45" fmla="*/ 513885 w 608700"/>
                  <a:gd name="connsiteY45" fmla="*/ 302882 h 514140"/>
                  <a:gd name="connsiteX46" fmla="*/ 513885 w 608700"/>
                  <a:gd name="connsiteY46" fmla="*/ 34936 h 514140"/>
                  <a:gd name="connsiteX47" fmla="*/ 77360 w 608700"/>
                  <a:gd name="connsiteY47" fmla="*/ 0 h 514140"/>
                  <a:gd name="connsiteX48" fmla="*/ 531340 w 608700"/>
                  <a:gd name="connsiteY48" fmla="*/ 0 h 514140"/>
                  <a:gd name="connsiteX49" fmla="*/ 548870 w 608700"/>
                  <a:gd name="connsiteY49" fmla="*/ 17505 h 514140"/>
                  <a:gd name="connsiteX50" fmla="*/ 548870 w 608700"/>
                  <a:gd name="connsiteY50" fmla="*/ 320313 h 514140"/>
                  <a:gd name="connsiteX51" fmla="*/ 548646 w 608700"/>
                  <a:gd name="connsiteY51" fmla="*/ 322920 h 514140"/>
                  <a:gd name="connsiteX52" fmla="*/ 606531 w 608700"/>
                  <a:gd name="connsiteY52" fmla="*/ 427581 h 514140"/>
                  <a:gd name="connsiteX53" fmla="*/ 608695 w 608700"/>
                  <a:gd name="connsiteY53" fmla="*/ 436594 h 514140"/>
                  <a:gd name="connsiteX54" fmla="*/ 608695 w 608700"/>
                  <a:gd name="connsiteY54" fmla="*/ 436818 h 514140"/>
                  <a:gd name="connsiteX55" fmla="*/ 608695 w 608700"/>
                  <a:gd name="connsiteY55" fmla="*/ 496635 h 514140"/>
                  <a:gd name="connsiteX56" fmla="*/ 591240 w 608700"/>
                  <a:gd name="connsiteY56" fmla="*/ 514140 h 514140"/>
                  <a:gd name="connsiteX57" fmla="*/ 17535 w 608700"/>
                  <a:gd name="connsiteY57" fmla="*/ 514140 h 514140"/>
                  <a:gd name="connsiteX58" fmla="*/ 5 w 608700"/>
                  <a:gd name="connsiteY58" fmla="*/ 496635 h 514140"/>
                  <a:gd name="connsiteX59" fmla="*/ 5 w 608700"/>
                  <a:gd name="connsiteY59" fmla="*/ 436445 h 514140"/>
                  <a:gd name="connsiteX60" fmla="*/ 5 w 608700"/>
                  <a:gd name="connsiteY60" fmla="*/ 436371 h 514140"/>
                  <a:gd name="connsiteX61" fmla="*/ 2169 w 608700"/>
                  <a:gd name="connsiteY61" fmla="*/ 427581 h 514140"/>
                  <a:gd name="connsiteX62" fmla="*/ 60054 w 608700"/>
                  <a:gd name="connsiteY62" fmla="*/ 322920 h 514140"/>
                  <a:gd name="connsiteX63" fmla="*/ 59830 w 608700"/>
                  <a:gd name="connsiteY63" fmla="*/ 320313 h 514140"/>
                  <a:gd name="connsiteX64" fmla="*/ 59830 w 608700"/>
                  <a:gd name="connsiteY64" fmla="*/ 17505 h 514140"/>
                  <a:gd name="connsiteX65" fmla="*/ 77360 w 608700"/>
                  <a:gd name="connsiteY65" fmla="*/ 0 h 5141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Lst>
                <a:rect l="l" t="t" r="r" b="b"/>
                <a:pathLst>
                  <a:path w="608700" h="514140">
                    <a:moveTo>
                      <a:pt x="34990" y="453429"/>
                    </a:moveTo>
                    <a:lnTo>
                      <a:pt x="34990" y="479204"/>
                    </a:lnTo>
                    <a:lnTo>
                      <a:pt x="573710" y="479204"/>
                    </a:lnTo>
                    <a:lnTo>
                      <a:pt x="573710" y="453429"/>
                    </a:lnTo>
                    <a:close/>
                    <a:moveTo>
                      <a:pt x="458498" y="360660"/>
                    </a:moveTo>
                    <a:cubicBezTo>
                      <a:pt x="463125" y="360660"/>
                      <a:pt x="467602" y="362522"/>
                      <a:pt x="470886" y="365799"/>
                    </a:cubicBezTo>
                    <a:cubicBezTo>
                      <a:pt x="474170" y="369002"/>
                      <a:pt x="476035" y="373545"/>
                      <a:pt x="476035" y="378162"/>
                    </a:cubicBezTo>
                    <a:cubicBezTo>
                      <a:pt x="476035" y="382705"/>
                      <a:pt x="474170" y="387249"/>
                      <a:pt x="470886" y="390451"/>
                    </a:cubicBezTo>
                    <a:cubicBezTo>
                      <a:pt x="467602" y="393728"/>
                      <a:pt x="463125" y="395590"/>
                      <a:pt x="458498" y="395590"/>
                    </a:cubicBezTo>
                    <a:cubicBezTo>
                      <a:pt x="453946" y="395590"/>
                      <a:pt x="449393" y="393728"/>
                      <a:pt x="446110" y="390451"/>
                    </a:cubicBezTo>
                    <a:cubicBezTo>
                      <a:pt x="442901" y="387249"/>
                      <a:pt x="441035" y="382705"/>
                      <a:pt x="441035" y="378162"/>
                    </a:cubicBezTo>
                    <a:cubicBezTo>
                      <a:pt x="441035" y="373545"/>
                      <a:pt x="442901" y="369002"/>
                      <a:pt x="446110" y="365799"/>
                    </a:cubicBezTo>
                    <a:cubicBezTo>
                      <a:pt x="449393" y="362522"/>
                      <a:pt x="453946" y="360660"/>
                      <a:pt x="458498" y="360660"/>
                    </a:cubicBezTo>
                    <a:close/>
                    <a:moveTo>
                      <a:pt x="389272" y="360660"/>
                    </a:moveTo>
                    <a:cubicBezTo>
                      <a:pt x="393899" y="360660"/>
                      <a:pt x="398377" y="362522"/>
                      <a:pt x="401660" y="365799"/>
                    </a:cubicBezTo>
                    <a:cubicBezTo>
                      <a:pt x="404944" y="369002"/>
                      <a:pt x="406810" y="373545"/>
                      <a:pt x="406810" y="378162"/>
                    </a:cubicBezTo>
                    <a:cubicBezTo>
                      <a:pt x="406810" y="382705"/>
                      <a:pt x="404944" y="387249"/>
                      <a:pt x="401660" y="390451"/>
                    </a:cubicBezTo>
                    <a:cubicBezTo>
                      <a:pt x="398377" y="393728"/>
                      <a:pt x="393899" y="395590"/>
                      <a:pt x="389272" y="395590"/>
                    </a:cubicBezTo>
                    <a:cubicBezTo>
                      <a:pt x="384720" y="395590"/>
                      <a:pt x="380168" y="393728"/>
                      <a:pt x="376884" y="390451"/>
                    </a:cubicBezTo>
                    <a:cubicBezTo>
                      <a:pt x="373675" y="387249"/>
                      <a:pt x="371810" y="382705"/>
                      <a:pt x="371810" y="378162"/>
                    </a:cubicBezTo>
                    <a:cubicBezTo>
                      <a:pt x="371810" y="373545"/>
                      <a:pt x="373675" y="369002"/>
                      <a:pt x="376884" y="365799"/>
                    </a:cubicBezTo>
                    <a:cubicBezTo>
                      <a:pt x="380168" y="362522"/>
                      <a:pt x="384720" y="360660"/>
                      <a:pt x="389272" y="360660"/>
                    </a:cubicBezTo>
                    <a:close/>
                    <a:moveTo>
                      <a:pt x="131280" y="360660"/>
                    </a:moveTo>
                    <a:lnTo>
                      <a:pt x="318151" y="360660"/>
                    </a:lnTo>
                    <a:cubicBezTo>
                      <a:pt x="327849" y="360660"/>
                      <a:pt x="335682" y="368480"/>
                      <a:pt x="335682" y="378162"/>
                    </a:cubicBezTo>
                    <a:cubicBezTo>
                      <a:pt x="335682" y="387770"/>
                      <a:pt x="327849" y="395590"/>
                      <a:pt x="318151" y="395590"/>
                    </a:cubicBezTo>
                    <a:lnTo>
                      <a:pt x="131280" y="395590"/>
                    </a:lnTo>
                    <a:cubicBezTo>
                      <a:pt x="121657" y="395590"/>
                      <a:pt x="113824" y="387770"/>
                      <a:pt x="113824" y="378162"/>
                    </a:cubicBezTo>
                    <a:cubicBezTo>
                      <a:pt x="113824" y="368480"/>
                      <a:pt x="121657" y="360660"/>
                      <a:pt x="131280" y="360660"/>
                    </a:cubicBezTo>
                    <a:close/>
                    <a:moveTo>
                      <a:pt x="91831" y="337819"/>
                    </a:moveTo>
                    <a:lnTo>
                      <a:pt x="47149" y="418567"/>
                    </a:lnTo>
                    <a:lnTo>
                      <a:pt x="561551" y="418567"/>
                    </a:lnTo>
                    <a:lnTo>
                      <a:pt x="516869" y="337819"/>
                    </a:lnTo>
                    <a:close/>
                    <a:moveTo>
                      <a:pt x="132620" y="55253"/>
                    </a:moveTo>
                    <a:lnTo>
                      <a:pt x="455192" y="55253"/>
                    </a:lnTo>
                    <a:cubicBezTo>
                      <a:pt x="464815" y="55253"/>
                      <a:pt x="472648" y="63074"/>
                      <a:pt x="472648" y="72682"/>
                    </a:cubicBezTo>
                    <a:cubicBezTo>
                      <a:pt x="472648" y="82364"/>
                      <a:pt x="464815" y="90185"/>
                      <a:pt x="455192" y="90185"/>
                    </a:cubicBezTo>
                    <a:lnTo>
                      <a:pt x="150151" y="90185"/>
                    </a:lnTo>
                    <a:lnTo>
                      <a:pt x="150151" y="264621"/>
                    </a:lnTo>
                    <a:cubicBezTo>
                      <a:pt x="150151" y="274229"/>
                      <a:pt x="142318" y="282050"/>
                      <a:pt x="132620" y="282050"/>
                    </a:cubicBezTo>
                    <a:cubicBezTo>
                      <a:pt x="122997" y="282050"/>
                      <a:pt x="115164" y="274229"/>
                      <a:pt x="115164" y="264621"/>
                    </a:cubicBezTo>
                    <a:lnTo>
                      <a:pt x="115164" y="72682"/>
                    </a:lnTo>
                    <a:cubicBezTo>
                      <a:pt x="115164" y="63074"/>
                      <a:pt x="122997" y="55253"/>
                      <a:pt x="132620" y="55253"/>
                    </a:cubicBezTo>
                    <a:close/>
                    <a:moveTo>
                      <a:pt x="94815" y="34936"/>
                    </a:moveTo>
                    <a:lnTo>
                      <a:pt x="94815" y="302882"/>
                    </a:lnTo>
                    <a:lnTo>
                      <a:pt x="513885" y="302882"/>
                    </a:lnTo>
                    <a:lnTo>
                      <a:pt x="513885" y="34936"/>
                    </a:lnTo>
                    <a:close/>
                    <a:moveTo>
                      <a:pt x="77360" y="0"/>
                    </a:moveTo>
                    <a:lnTo>
                      <a:pt x="531340" y="0"/>
                    </a:lnTo>
                    <a:cubicBezTo>
                      <a:pt x="541038" y="0"/>
                      <a:pt x="548870" y="7822"/>
                      <a:pt x="548870" y="17505"/>
                    </a:cubicBezTo>
                    <a:lnTo>
                      <a:pt x="548870" y="320313"/>
                    </a:lnTo>
                    <a:cubicBezTo>
                      <a:pt x="548870" y="321207"/>
                      <a:pt x="548795" y="322101"/>
                      <a:pt x="548646" y="322920"/>
                    </a:cubicBezTo>
                    <a:lnTo>
                      <a:pt x="606531" y="427581"/>
                    </a:lnTo>
                    <a:cubicBezTo>
                      <a:pt x="608098" y="430337"/>
                      <a:pt x="608769" y="433466"/>
                      <a:pt x="608695" y="436594"/>
                    </a:cubicBezTo>
                    <a:cubicBezTo>
                      <a:pt x="608695" y="436669"/>
                      <a:pt x="608695" y="436743"/>
                      <a:pt x="608695" y="436818"/>
                    </a:cubicBezTo>
                    <a:lnTo>
                      <a:pt x="608695" y="496635"/>
                    </a:lnTo>
                    <a:cubicBezTo>
                      <a:pt x="608695" y="506318"/>
                      <a:pt x="600862" y="514140"/>
                      <a:pt x="591240" y="514140"/>
                    </a:cubicBezTo>
                    <a:lnTo>
                      <a:pt x="17535" y="514140"/>
                    </a:lnTo>
                    <a:cubicBezTo>
                      <a:pt x="7838" y="514140"/>
                      <a:pt x="5" y="506318"/>
                      <a:pt x="5" y="496635"/>
                    </a:cubicBezTo>
                    <a:lnTo>
                      <a:pt x="5" y="436445"/>
                    </a:lnTo>
                    <a:cubicBezTo>
                      <a:pt x="5" y="436445"/>
                      <a:pt x="5" y="436371"/>
                      <a:pt x="5" y="436371"/>
                    </a:cubicBezTo>
                    <a:cubicBezTo>
                      <a:pt x="-69" y="433317"/>
                      <a:pt x="677" y="430263"/>
                      <a:pt x="2169" y="427581"/>
                    </a:cubicBezTo>
                    <a:lnTo>
                      <a:pt x="60054" y="322920"/>
                    </a:lnTo>
                    <a:cubicBezTo>
                      <a:pt x="59905" y="322101"/>
                      <a:pt x="59830" y="321207"/>
                      <a:pt x="59830" y="320313"/>
                    </a:cubicBezTo>
                    <a:lnTo>
                      <a:pt x="59830" y="17505"/>
                    </a:lnTo>
                    <a:cubicBezTo>
                      <a:pt x="59830" y="7822"/>
                      <a:pt x="67662" y="0"/>
                      <a:pt x="77360" y="0"/>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8" name="happy-face_17637"/>
              <p:cNvSpPr/>
              <p:nvPr/>
            </p:nvSpPr>
            <p:spPr>
              <a:xfrm>
                <a:off x="8922" y="8104"/>
                <a:ext cx="279" cy="279"/>
              </a:xfrm>
              <a:custGeom>
                <a:avLst/>
                <a:gdLst>
                  <a:gd name="connsiteX0" fmla="*/ 276082 w 552422"/>
                  <a:gd name="connsiteY0" fmla="*/ 277248 h 551386"/>
                  <a:gd name="connsiteX1" fmla="*/ 403693 w 552422"/>
                  <a:gd name="connsiteY1" fmla="*/ 403175 h 551386"/>
                  <a:gd name="connsiteX2" fmla="*/ 276082 w 552422"/>
                  <a:gd name="connsiteY2" fmla="*/ 382187 h 551386"/>
                  <a:gd name="connsiteX3" fmla="*/ 148470 w 552422"/>
                  <a:gd name="connsiteY3" fmla="*/ 403175 h 551386"/>
                  <a:gd name="connsiteX4" fmla="*/ 276082 w 552422"/>
                  <a:gd name="connsiteY4" fmla="*/ 277248 h 551386"/>
                  <a:gd name="connsiteX5" fmla="*/ 145361 w 552422"/>
                  <a:gd name="connsiteY5" fmla="*/ 229053 h 551386"/>
                  <a:gd name="connsiteX6" fmla="*/ 143745 w 552422"/>
                  <a:gd name="connsiteY6" fmla="*/ 280645 h 551386"/>
                  <a:gd name="connsiteX7" fmla="*/ 111424 w 552422"/>
                  <a:gd name="connsiteY7" fmla="*/ 316114 h 551386"/>
                  <a:gd name="connsiteX8" fmla="*/ 83952 w 552422"/>
                  <a:gd name="connsiteY8" fmla="*/ 282257 h 551386"/>
                  <a:gd name="connsiteX9" fmla="*/ 145361 w 552422"/>
                  <a:gd name="connsiteY9" fmla="*/ 229053 h 551386"/>
                  <a:gd name="connsiteX10" fmla="*/ 428049 w 552422"/>
                  <a:gd name="connsiteY10" fmla="*/ 208065 h 551386"/>
                  <a:gd name="connsiteX11" fmla="*/ 489458 w 552422"/>
                  <a:gd name="connsiteY11" fmla="*/ 261269 h 551386"/>
                  <a:gd name="connsiteX12" fmla="*/ 461986 w 552422"/>
                  <a:gd name="connsiteY12" fmla="*/ 295126 h 551386"/>
                  <a:gd name="connsiteX13" fmla="*/ 429665 w 552422"/>
                  <a:gd name="connsiteY13" fmla="*/ 259656 h 551386"/>
                  <a:gd name="connsiteX14" fmla="*/ 428049 w 552422"/>
                  <a:gd name="connsiteY14" fmla="*/ 208065 h 551386"/>
                  <a:gd name="connsiteX15" fmla="*/ 361834 w 552422"/>
                  <a:gd name="connsiteY15" fmla="*/ 146656 h 551386"/>
                  <a:gd name="connsiteX16" fmla="*/ 426495 w 552422"/>
                  <a:gd name="connsiteY16" fmla="*/ 188574 h 551386"/>
                  <a:gd name="connsiteX17" fmla="*/ 361834 w 552422"/>
                  <a:gd name="connsiteY17" fmla="*/ 188574 h 551386"/>
                  <a:gd name="connsiteX18" fmla="*/ 318187 w 552422"/>
                  <a:gd name="connsiteY18" fmla="*/ 188574 h 551386"/>
                  <a:gd name="connsiteX19" fmla="*/ 361834 w 552422"/>
                  <a:gd name="connsiteY19" fmla="*/ 146656 h 551386"/>
                  <a:gd name="connsiteX20" fmla="*/ 189034 w 552422"/>
                  <a:gd name="connsiteY20" fmla="*/ 146656 h 551386"/>
                  <a:gd name="connsiteX21" fmla="*/ 232681 w 552422"/>
                  <a:gd name="connsiteY21" fmla="*/ 188574 h 551386"/>
                  <a:gd name="connsiteX22" fmla="*/ 189034 w 552422"/>
                  <a:gd name="connsiteY22" fmla="*/ 188574 h 551386"/>
                  <a:gd name="connsiteX23" fmla="*/ 124373 w 552422"/>
                  <a:gd name="connsiteY23" fmla="*/ 188574 h 551386"/>
                  <a:gd name="connsiteX24" fmla="*/ 189034 w 552422"/>
                  <a:gd name="connsiteY24" fmla="*/ 146656 h 551386"/>
                  <a:gd name="connsiteX25" fmla="*/ 276211 w 552422"/>
                  <a:gd name="connsiteY25" fmla="*/ 43530 h 551386"/>
                  <a:gd name="connsiteX26" fmla="*/ 43612 w 552422"/>
                  <a:gd name="connsiteY26" fmla="*/ 275693 h 551386"/>
                  <a:gd name="connsiteX27" fmla="*/ 276211 w 552422"/>
                  <a:gd name="connsiteY27" fmla="*/ 507856 h 551386"/>
                  <a:gd name="connsiteX28" fmla="*/ 508810 w 552422"/>
                  <a:gd name="connsiteY28" fmla="*/ 275693 h 551386"/>
                  <a:gd name="connsiteX29" fmla="*/ 276211 w 552422"/>
                  <a:gd name="connsiteY29" fmla="*/ 43530 h 551386"/>
                  <a:gd name="connsiteX30" fmla="*/ 276211 w 552422"/>
                  <a:gd name="connsiteY30" fmla="*/ 0 h 551386"/>
                  <a:gd name="connsiteX31" fmla="*/ 552422 w 552422"/>
                  <a:gd name="connsiteY31" fmla="*/ 275693 h 551386"/>
                  <a:gd name="connsiteX32" fmla="*/ 276211 w 552422"/>
                  <a:gd name="connsiteY32" fmla="*/ 551386 h 551386"/>
                  <a:gd name="connsiteX33" fmla="*/ 0 w 552422"/>
                  <a:gd name="connsiteY33" fmla="*/ 275693 h 551386"/>
                  <a:gd name="connsiteX34" fmla="*/ 276211 w 552422"/>
                  <a:gd name="connsiteY34" fmla="*/ 0 h 5513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52422" h="551386">
                    <a:moveTo>
                      <a:pt x="276082" y="277248"/>
                    </a:moveTo>
                    <a:cubicBezTo>
                      <a:pt x="360079" y="277248"/>
                      <a:pt x="403693" y="343441"/>
                      <a:pt x="403693" y="403175"/>
                    </a:cubicBezTo>
                    <a:cubicBezTo>
                      <a:pt x="403693" y="403175"/>
                      <a:pt x="361694" y="382187"/>
                      <a:pt x="276082" y="382187"/>
                    </a:cubicBezTo>
                    <a:cubicBezTo>
                      <a:pt x="188853" y="382187"/>
                      <a:pt x="148470" y="403175"/>
                      <a:pt x="148470" y="403175"/>
                    </a:cubicBezTo>
                    <a:cubicBezTo>
                      <a:pt x="148470" y="343441"/>
                      <a:pt x="190469" y="277248"/>
                      <a:pt x="276082" y="277248"/>
                    </a:cubicBezTo>
                    <a:close/>
                    <a:moveTo>
                      <a:pt x="145361" y="229053"/>
                    </a:moveTo>
                    <a:cubicBezTo>
                      <a:pt x="145361" y="229053"/>
                      <a:pt x="143745" y="240338"/>
                      <a:pt x="143745" y="280645"/>
                    </a:cubicBezTo>
                    <a:cubicBezTo>
                      <a:pt x="143745" y="303216"/>
                      <a:pt x="130817" y="316114"/>
                      <a:pt x="111424" y="316114"/>
                    </a:cubicBezTo>
                    <a:cubicBezTo>
                      <a:pt x="92032" y="316114"/>
                      <a:pt x="83952" y="298380"/>
                      <a:pt x="83952" y="282257"/>
                    </a:cubicBezTo>
                    <a:cubicBezTo>
                      <a:pt x="85568" y="246787"/>
                      <a:pt x="145361" y="229053"/>
                      <a:pt x="145361" y="229053"/>
                    </a:cubicBezTo>
                    <a:close/>
                    <a:moveTo>
                      <a:pt x="428049" y="208065"/>
                    </a:moveTo>
                    <a:cubicBezTo>
                      <a:pt x="428049" y="208065"/>
                      <a:pt x="487842" y="225799"/>
                      <a:pt x="489458" y="261269"/>
                    </a:cubicBezTo>
                    <a:cubicBezTo>
                      <a:pt x="489458" y="277392"/>
                      <a:pt x="481378" y="295126"/>
                      <a:pt x="461986" y="295126"/>
                    </a:cubicBezTo>
                    <a:cubicBezTo>
                      <a:pt x="442593" y="295126"/>
                      <a:pt x="429665" y="280616"/>
                      <a:pt x="429665" y="259656"/>
                    </a:cubicBezTo>
                    <a:cubicBezTo>
                      <a:pt x="429665" y="217738"/>
                      <a:pt x="428049" y="208065"/>
                      <a:pt x="428049" y="208065"/>
                    </a:cubicBezTo>
                    <a:close/>
                    <a:moveTo>
                      <a:pt x="361834" y="146656"/>
                    </a:moveTo>
                    <a:cubicBezTo>
                      <a:pt x="386082" y="146656"/>
                      <a:pt x="426495" y="175676"/>
                      <a:pt x="426495" y="188574"/>
                    </a:cubicBezTo>
                    <a:cubicBezTo>
                      <a:pt x="426495" y="203085"/>
                      <a:pt x="386082" y="188574"/>
                      <a:pt x="361834" y="188574"/>
                    </a:cubicBezTo>
                    <a:cubicBezTo>
                      <a:pt x="337585" y="188574"/>
                      <a:pt x="318187" y="204697"/>
                      <a:pt x="318187" y="188574"/>
                    </a:cubicBezTo>
                    <a:cubicBezTo>
                      <a:pt x="318187" y="174064"/>
                      <a:pt x="337585" y="146656"/>
                      <a:pt x="361834" y="146656"/>
                    </a:cubicBezTo>
                    <a:close/>
                    <a:moveTo>
                      <a:pt x="189034" y="146656"/>
                    </a:moveTo>
                    <a:cubicBezTo>
                      <a:pt x="213283" y="146656"/>
                      <a:pt x="232681" y="174064"/>
                      <a:pt x="232681" y="188574"/>
                    </a:cubicBezTo>
                    <a:cubicBezTo>
                      <a:pt x="232681" y="204697"/>
                      <a:pt x="213283" y="188574"/>
                      <a:pt x="189034" y="188574"/>
                    </a:cubicBezTo>
                    <a:cubicBezTo>
                      <a:pt x="166403" y="188574"/>
                      <a:pt x="124373" y="203085"/>
                      <a:pt x="124373" y="188574"/>
                    </a:cubicBezTo>
                    <a:cubicBezTo>
                      <a:pt x="124373" y="175676"/>
                      <a:pt x="166403" y="146656"/>
                      <a:pt x="189034" y="146656"/>
                    </a:cubicBezTo>
                    <a:close/>
                    <a:moveTo>
                      <a:pt x="276211" y="43530"/>
                    </a:moveTo>
                    <a:cubicBezTo>
                      <a:pt x="146989" y="43530"/>
                      <a:pt x="43612" y="146714"/>
                      <a:pt x="43612" y="275693"/>
                    </a:cubicBezTo>
                    <a:cubicBezTo>
                      <a:pt x="43612" y="403060"/>
                      <a:pt x="146989" y="507856"/>
                      <a:pt x="276211" y="507856"/>
                    </a:cubicBezTo>
                    <a:cubicBezTo>
                      <a:pt x="403817" y="507856"/>
                      <a:pt x="508810" y="403060"/>
                      <a:pt x="508810" y="275693"/>
                    </a:cubicBezTo>
                    <a:cubicBezTo>
                      <a:pt x="508810" y="146714"/>
                      <a:pt x="403817" y="43530"/>
                      <a:pt x="276211" y="43530"/>
                    </a:cubicBezTo>
                    <a:close/>
                    <a:moveTo>
                      <a:pt x="276211" y="0"/>
                    </a:moveTo>
                    <a:cubicBezTo>
                      <a:pt x="428046" y="0"/>
                      <a:pt x="552422" y="122530"/>
                      <a:pt x="552422" y="275693"/>
                    </a:cubicBezTo>
                    <a:cubicBezTo>
                      <a:pt x="552422" y="427244"/>
                      <a:pt x="428046" y="551386"/>
                      <a:pt x="276211" y="551386"/>
                    </a:cubicBezTo>
                    <a:cubicBezTo>
                      <a:pt x="122760" y="551386"/>
                      <a:pt x="0" y="427244"/>
                      <a:pt x="0" y="275693"/>
                    </a:cubicBezTo>
                    <a:cubicBezTo>
                      <a:pt x="0" y="122530"/>
                      <a:pt x="122760" y="0"/>
                      <a:pt x="276211" y="0"/>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sp>
            <p:nvSpPr>
              <p:cNvPr id="129" name="smile_153738"/>
              <p:cNvSpPr/>
              <p:nvPr/>
            </p:nvSpPr>
            <p:spPr>
              <a:xfrm>
                <a:off x="8570" y="8104"/>
                <a:ext cx="279" cy="279"/>
              </a:xfrm>
              <a:custGeom>
                <a:avLst/>
                <a:gdLst>
                  <a:gd name="T0" fmla="*/ 2200 w 4400"/>
                  <a:gd name="T1" fmla="*/ 0 h 4400"/>
                  <a:gd name="T2" fmla="*/ 0 w 4400"/>
                  <a:gd name="T3" fmla="*/ 2200 h 4400"/>
                  <a:gd name="T4" fmla="*/ 2200 w 4400"/>
                  <a:gd name="T5" fmla="*/ 4400 h 4400"/>
                  <a:gd name="T6" fmla="*/ 4400 w 4400"/>
                  <a:gd name="T7" fmla="*/ 2200 h 4400"/>
                  <a:gd name="T8" fmla="*/ 2200 w 4400"/>
                  <a:gd name="T9" fmla="*/ 0 h 4400"/>
                  <a:gd name="T10" fmla="*/ 1080 w 4400"/>
                  <a:gd name="T11" fmla="*/ 1773 h 4400"/>
                  <a:gd name="T12" fmla="*/ 1158 w 4400"/>
                  <a:gd name="T13" fmla="*/ 1585 h 4400"/>
                  <a:gd name="T14" fmla="*/ 1347 w 4400"/>
                  <a:gd name="T15" fmla="*/ 1507 h 4400"/>
                  <a:gd name="T16" fmla="*/ 1535 w 4400"/>
                  <a:gd name="T17" fmla="*/ 1585 h 4400"/>
                  <a:gd name="T18" fmla="*/ 1613 w 4400"/>
                  <a:gd name="T19" fmla="*/ 1773 h 4400"/>
                  <a:gd name="T20" fmla="*/ 1535 w 4400"/>
                  <a:gd name="T21" fmla="*/ 1962 h 4400"/>
                  <a:gd name="T22" fmla="*/ 1347 w 4400"/>
                  <a:gd name="T23" fmla="*/ 2040 h 4400"/>
                  <a:gd name="T24" fmla="*/ 1158 w 4400"/>
                  <a:gd name="T25" fmla="*/ 1962 h 4400"/>
                  <a:gd name="T26" fmla="*/ 1080 w 4400"/>
                  <a:gd name="T27" fmla="*/ 1773 h 4400"/>
                  <a:gd name="T28" fmla="*/ 3020 w 4400"/>
                  <a:gd name="T29" fmla="*/ 3020 h 4400"/>
                  <a:gd name="T30" fmla="*/ 2200 w 4400"/>
                  <a:gd name="T31" fmla="*/ 3359 h 4400"/>
                  <a:gd name="T32" fmla="*/ 1380 w 4400"/>
                  <a:gd name="T33" fmla="*/ 3020 h 4400"/>
                  <a:gd name="T34" fmla="*/ 1380 w 4400"/>
                  <a:gd name="T35" fmla="*/ 2737 h 4400"/>
                  <a:gd name="T36" fmla="*/ 1663 w 4400"/>
                  <a:gd name="T37" fmla="*/ 2737 h 4400"/>
                  <a:gd name="T38" fmla="*/ 2737 w 4400"/>
                  <a:gd name="T39" fmla="*/ 2737 h 4400"/>
                  <a:gd name="T40" fmla="*/ 3020 w 4400"/>
                  <a:gd name="T41" fmla="*/ 2737 h 4400"/>
                  <a:gd name="T42" fmla="*/ 3020 w 4400"/>
                  <a:gd name="T43" fmla="*/ 3020 h 4400"/>
                  <a:gd name="T44" fmla="*/ 3242 w 4400"/>
                  <a:gd name="T45" fmla="*/ 1962 h 4400"/>
                  <a:gd name="T46" fmla="*/ 3053 w 4400"/>
                  <a:gd name="T47" fmla="*/ 2040 h 4400"/>
                  <a:gd name="T48" fmla="*/ 2865 w 4400"/>
                  <a:gd name="T49" fmla="*/ 1962 h 4400"/>
                  <a:gd name="T50" fmla="*/ 2787 w 4400"/>
                  <a:gd name="T51" fmla="*/ 1773 h 4400"/>
                  <a:gd name="T52" fmla="*/ 2865 w 4400"/>
                  <a:gd name="T53" fmla="*/ 1585 h 4400"/>
                  <a:gd name="T54" fmla="*/ 3053 w 4400"/>
                  <a:gd name="T55" fmla="*/ 1507 h 4400"/>
                  <a:gd name="T56" fmla="*/ 3242 w 4400"/>
                  <a:gd name="T57" fmla="*/ 1585 h 4400"/>
                  <a:gd name="T58" fmla="*/ 3320 w 4400"/>
                  <a:gd name="T59" fmla="*/ 1773 h 4400"/>
                  <a:gd name="T60" fmla="*/ 3242 w 4400"/>
                  <a:gd name="T61" fmla="*/ 1962 h 44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400" h="4400">
                    <a:moveTo>
                      <a:pt x="2200" y="0"/>
                    </a:moveTo>
                    <a:cubicBezTo>
                      <a:pt x="987" y="0"/>
                      <a:pt x="0" y="987"/>
                      <a:pt x="0" y="2200"/>
                    </a:cubicBezTo>
                    <a:cubicBezTo>
                      <a:pt x="0" y="3413"/>
                      <a:pt x="987" y="4400"/>
                      <a:pt x="2200" y="4400"/>
                    </a:cubicBezTo>
                    <a:cubicBezTo>
                      <a:pt x="3413" y="4400"/>
                      <a:pt x="4400" y="3413"/>
                      <a:pt x="4400" y="2200"/>
                    </a:cubicBezTo>
                    <a:cubicBezTo>
                      <a:pt x="4400" y="987"/>
                      <a:pt x="3413" y="0"/>
                      <a:pt x="2200" y="0"/>
                    </a:cubicBezTo>
                    <a:close/>
                    <a:moveTo>
                      <a:pt x="1080" y="1773"/>
                    </a:moveTo>
                    <a:cubicBezTo>
                      <a:pt x="1080" y="1703"/>
                      <a:pt x="1108" y="1634"/>
                      <a:pt x="1158" y="1585"/>
                    </a:cubicBezTo>
                    <a:cubicBezTo>
                      <a:pt x="1208" y="1535"/>
                      <a:pt x="1276" y="1507"/>
                      <a:pt x="1347" y="1507"/>
                    </a:cubicBezTo>
                    <a:cubicBezTo>
                      <a:pt x="1417" y="1507"/>
                      <a:pt x="1486" y="1535"/>
                      <a:pt x="1535" y="1585"/>
                    </a:cubicBezTo>
                    <a:cubicBezTo>
                      <a:pt x="1585" y="1634"/>
                      <a:pt x="1613" y="1703"/>
                      <a:pt x="1613" y="1773"/>
                    </a:cubicBezTo>
                    <a:cubicBezTo>
                      <a:pt x="1613" y="1843"/>
                      <a:pt x="1585" y="1912"/>
                      <a:pt x="1535" y="1962"/>
                    </a:cubicBezTo>
                    <a:cubicBezTo>
                      <a:pt x="1486" y="2012"/>
                      <a:pt x="1417" y="2040"/>
                      <a:pt x="1347" y="2040"/>
                    </a:cubicBezTo>
                    <a:cubicBezTo>
                      <a:pt x="1277" y="2040"/>
                      <a:pt x="1208" y="2012"/>
                      <a:pt x="1158" y="1962"/>
                    </a:cubicBezTo>
                    <a:cubicBezTo>
                      <a:pt x="1108" y="1912"/>
                      <a:pt x="1080" y="1843"/>
                      <a:pt x="1080" y="1773"/>
                    </a:cubicBezTo>
                    <a:close/>
                    <a:moveTo>
                      <a:pt x="3020" y="3020"/>
                    </a:moveTo>
                    <a:cubicBezTo>
                      <a:pt x="2794" y="3246"/>
                      <a:pt x="2497" y="3359"/>
                      <a:pt x="2200" y="3359"/>
                    </a:cubicBezTo>
                    <a:cubicBezTo>
                      <a:pt x="1903" y="3359"/>
                      <a:pt x="1606" y="3246"/>
                      <a:pt x="1380" y="3020"/>
                    </a:cubicBezTo>
                    <a:cubicBezTo>
                      <a:pt x="1302" y="2942"/>
                      <a:pt x="1302" y="2816"/>
                      <a:pt x="1380" y="2737"/>
                    </a:cubicBezTo>
                    <a:cubicBezTo>
                      <a:pt x="1458" y="2659"/>
                      <a:pt x="1584" y="2659"/>
                      <a:pt x="1663" y="2737"/>
                    </a:cubicBezTo>
                    <a:cubicBezTo>
                      <a:pt x="1959" y="3034"/>
                      <a:pt x="2441" y="3034"/>
                      <a:pt x="2737" y="2737"/>
                    </a:cubicBezTo>
                    <a:cubicBezTo>
                      <a:pt x="2815" y="2659"/>
                      <a:pt x="2942" y="2659"/>
                      <a:pt x="3020" y="2737"/>
                    </a:cubicBezTo>
                    <a:cubicBezTo>
                      <a:pt x="3098" y="2816"/>
                      <a:pt x="3098" y="2942"/>
                      <a:pt x="3020" y="3020"/>
                    </a:cubicBezTo>
                    <a:close/>
                    <a:moveTo>
                      <a:pt x="3242" y="1962"/>
                    </a:moveTo>
                    <a:cubicBezTo>
                      <a:pt x="3192" y="2012"/>
                      <a:pt x="3123" y="2040"/>
                      <a:pt x="3053" y="2040"/>
                    </a:cubicBezTo>
                    <a:cubicBezTo>
                      <a:pt x="2983" y="2040"/>
                      <a:pt x="2914" y="2012"/>
                      <a:pt x="2865" y="1962"/>
                    </a:cubicBezTo>
                    <a:cubicBezTo>
                      <a:pt x="2815" y="1912"/>
                      <a:pt x="2787" y="1844"/>
                      <a:pt x="2787" y="1773"/>
                    </a:cubicBezTo>
                    <a:cubicBezTo>
                      <a:pt x="2787" y="1703"/>
                      <a:pt x="2815" y="1634"/>
                      <a:pt x="2865" y="1585"/>
                    </a:cubicBezTo>
                    <a:cubicBezTo>
                      <a:pt x="2914" y="1535"/>
                      <a:pt x="2983" y="1507"/>
                      <a:pt x="3053" y="1507"/>
                    </a:cubicBezTo>
                    <a:cubicBezTo>
                      <a:pt x="3123" y="1507"/>
                      <a:pt x="3192" y="1535"/>
                      <a:pt x="3242" y="1585"/>
                    </a:cubicBezTo>
                    <a:cubicBezTo>
                      <a:pt x="3291" y="1634"/>
                      <a:pt x="3320" y="1703"/>
                      <a:pt x="3320" y="1773"/>
                    </a:cubicBezTo>
                    <a:cubicBezTo>
                      <a:pt x="3320" y="1844"/>
                      <a:pt x="3291" y="1912"/>
                      <a:pt x="3242" y="1962"/>
                    </a:cubicBezTo>
                    <a:close/>
                  </a:path>
                </a:pathLst>
              </a:cu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en-US"/>
              </a:p>
            </p:txBody>
          </p:sp>
        </p:grpSp>
      </p:grpSp>
      <p:pic>
        <p:nvPicPr>
          <p:cNvPr id="1626" name="picture 1626"/>
          <p:cNvPicPr>
            <a:picLocks noChangeAspect="1"/>
          </p:cNvPicPr>
          <p:nvPr>
            <p:custDataLst>
              <p:tags r:id="rId51"/>
            </p:custDataLst>
          </p:nvPr>
        </p:nvPicPr>
        <p:blipFill>
          <a:blip r:embed="rId52"/>
          <a:srcRect l="2244" r="2244" b="4281"/>
          <a:stretch>
            <a:fillRect/>
          </a:stretch>
        </p:blipFill>
        <p:spPr>
          <a:xfrm rot="21600000">
            <a:off x="9366250" y="2483892"/>
            <a:ext cx="2250440" cy="5024576"/>
          </a:xfrm>
          <a:custGeom>
            <a:avLst/>
            <a:gdLst/>
            <a:ahLst/>
            <a:cxnLst>
              <a:cxn ang="3">
                <a:pos x="hc" y="t"/>
              </a:cxn>
              <a:cxn ang="cd2">
                <a:pos x="l" y="vc"/>
              </a:cxn>
              <a:cxn ang="cd4">
                <a:pos x="hc" y="b"/>
              </a:cxn>
              <a:cxn ang="0">
                <a:pos x="r" y="vc"/>
              </a:cxn>
            </a:cxnLst>
            <a:rect l="l" t="t" r="r" b="b"/>
            <a:pathLst>
              <a:path w="4277" h="9548">
                <a:moveTo>
                  <a:pt x="249" y="0"/>
                </a:moveTo>
                <a:lnTo>
                  <a:pt x="4028" y="0"/>
                </a:lnTo>
                <a:cubicBezTo>
                  <a:pt x="4166" y="0"/>
                  <a:pt x="4277" y="111"/>
                  <a:pt x="4277" y="249"/>
                </a:cubicBezTo>
                <a:lnTo>
                  <a:pt x="4277" y="9299"/>
                </a:lnTo>
                <a:cubicBezTo>
                  <a:pt x="4277" y="9437"/>
                  <a:pt x="4166" y="9548"/>
                  <a:pt x="4028" y="9548"/>
                </a:cubicBezTo>
                <a:lnTo>
                  <a:pt x="249" y="9548"/>
                </a:lnTo>
                <a:cubicBezTo>
                  <a:pt x="111" y="9548"/>
                  <a:pt x="0" y="9437"/>
                  <a:pt x="0" y="9299"/>
                </a:cubicBezTo>
                <a:lnTo>
                  <a:pt x="0" y="249"/>
                </a:lnTo>
                <a:cubicBezTo>
                  <a:pt x="0" y="111"/>
                  <a:pt x="111" y="0"/>
                  <a:pt x="249" y="0"/>
                </a:cubicBezTo>
                <a:close/>
              </a:path>
            </a:pathLst>
          </a:custGeom>
          <a:ln w="38100">
            <a:gradFill>
              <a:gsLst>
                <a:gs pos="0">
                  <a:schemeClr val="accent6">
                    <a:lumMod val="60000"/>
                    <a:lumOff val="40000"/>
                  </a:schemeClr>
                </a:gs>
                <a:gs pos="100000">
                  <a:schemeClr val="accent1">
                    <a:lumMod val="30000"/>
                    <a:lumOff val="70000"/>
                    <a:alpha val="0"/>
                  </a:schemeClr>
                </a:gs>
              </a:gsLst>
              <a:lin ang="5400000" scaled="1"/>
            </a:gradFill>
          </a:ln>
        </p:spPr>
      </p:pic>
      <p:pic>
        <p:nvPicPr>
          <p:cNvPr id="1624" name="picture 1624"/>
          <p:cNvPicPr>
            <a:picLocks noChangeAspect="1"/>
          </p:cNvPicPr>
          <p:nvPr>
            <p:custDataLst>
              <p:tags r:id="rId53"/>
            </p:custDataLst>
          </p:nvPr>
        </p:nvPicPr>
        <p:blipFill>
          <a:blip r:embed="rId54"/>
          <a:srcRect l="2770" r="2770"/>
          <a:stretch>
            <a:fillRect/>
          </a:stretch>
        </p:blipFill>
        <p:spPr>
          <a:xfrm rot="21600000">
            <a:off x="6689725" y="2485390"/>
            <a:ext cx="2250440" cy="5021580"/>
          </a:xfrm>
          <a:custGeom>
            <a:avLst/>
            <a:gdLst/>
            <a:ahLst/>
            <a:cxnLst>
              <a:cxn ang="3">
                <a:pos x="hc" y="t"/>
              </a:cxn>
              <a:cxn ang="cd2">
                <a:pos x="l" y="vc"/>
              </a:cxn>
              <a:cxn ang="cd4">
                <a:pos x="hc" y="b"/>
              </a:cxn>
              <a:cxn ang="0">
                <a:pos x="r" y="vc"/>
              </a:cxn>
            </a:cxnLst>
            <a:rect l="l" t="t" r="r" b="b"/>
            <a:pathLst>
              <a:path w="4467" h="9965">
                <a:moveTo>
                  <a:pt x="260" y="0"/>
                </a:moveTo>
                <a:lnTo>
                  <a:pt x="4207" y="0"/>
                </a:lnTo>
                <a:cubicBezTo>
                  <a:pt x="4351" y="0"/>
                  <a:pt x="4467" y="116"/>
                  <a:pt x="4467" y="260"/>
                </a:cubicBezTo>
                <a:lnTo>
                  <a:pt x="4467" y="9705"/>
                </a:lnTo>
                <a:cubicBezTo>
                  <a:pt x="4467" y="9849"/>
                  <a:pt x="4351" y="9965"/>
                  <a:pt x="4207" y="9965"/>
                </a:cubicBezTo>
                <a:lnTo>
                  <a:pt x="260" y="9965"/>
                </a:lnTo>
                <a:cubicBezTo>
                  <a:pt x="116" y="9965"/>
                  <a:pt x="0" y="9849"/>
                  <a:pt x="0" y="9705"/>
                </a:cubicBezTo>
                <a:lnTo>
                  <a:pt x="0" y="260"/>
                </a:lnTo>
                <a:cubicBezTo>
                  <a:pt x="0" y="116"/>
                  <a:pt x="116" y="0"/>
                  <a:pt x="260" y="0"/>
                </a:cubicBezTo>
                <a:close/>
              </a:path>
            </a:pathLst>
          </a:custGeom>
          <a:ln w="38100">
            <a:gradFill>
              <a:gsLst>
                <a:gs pos="0">
                  <a:schemeClr val="accent6">
                    <a:lumMod val="60000"/>
                    <a:lumOff val="40000"/>
                  </a:schemeClr>
                </a:gs>
                <a:gs pos="54000">
                  <a:schemeClr val="accent1">
                    <a:lumMod val="30000"/>
                    <a:lumOff val="70000"/>
                    <a:alpha val="0"/>
                  </a:schemeClr>
                </a:gs>
              </a:gsLst>
              <a:lin ang="5400000" scaled="1"/>
            </a:gradFill>
          </a:ln>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791902" y="301533"/>
            <a:ext cx="8640000" cy="368935"/>
          </a:xfrm>
          <a:prstGeom prst="rect">
            <a:avLst/>
          </a:prstGeom>
        </p:spPr>
        <p:txBody>
          <a:bodyPr vert="horz" wrap="square" lIns="0" tIns="0" rIns="0" bIns="0" rtlCol="0">
            <a:spAutoFit/>
          </a:bodyPr>
          <a:lstStyle/>
          <a:p>
            <a:pPr algn="l">
              <a:lnSpc>
                <a:spcPct val="100000"/>
              </a:lnSpc>
              <a:buClrTx/>
              <a:buSzTx/>
              <a:buFontTx/>
            </a:pPr>
            <a:r>
              <a:rPr lang="zh-CN" altLang="en-US">
                <a:latin typeface="+mn-ea"/>
                <a:ea typeface="+mn-ea"/>
                <a:sym typeface="+mn-ea"/>
              </a:rPr>
              <a:t>大模型应用示例</a:t>
            </a:r>
            <a:r>
              <a:rPr lang="en-US" altLang="zh-CN">
                <a:latin typeface="+mn-ea"/>
                <a:ea typeface="+mn-ea"/>
                <a:sym typeface="+mn-ea"/>
              </a:rPr>
              <a:t>1</a:t>
            </a:r>
            <a:endParaRPr lang="en-US" altLang="zh-CN" sz="2400" dirty="0">
              <a:latin typeface="+mn-ea"/>
              <a:ea typeface="+mn-ea"/>
              <a:cs typeface="微软雅黑" panose="020B0503020204020204" pitchFamily="34" charset="-122"/>
              <a:sym typeface="+mn-ea"/>
            </a:endParaRPr>
          </a:p>
        </p:txBody>
      </p:sp>
      <p:grpSp>
        <p:nvGrpSpPr>
          <p:cNvPr id="7" name="组合 6"/>
          <p:cNvGrpSpPr/>
          <p:nvPr/>
        </p:nvGrpSpPr>
        <p:grpSpPr>
          <a:xfrm>
            <a:off x="5673360" y="-159385"/>
            <a:ext cx="7058390" cy="7017385"/>
            <a:chOff x="8667" y="-453"/>
            <a:chExt cx="11461" cy="11390"/>
          </a:xfrm>
        </p:grpSpPr>
        <p:pic>
          <p:nvPicPr>
            <p:cNvPr id="5" name="图片 4" descr="9"/>
            <p:cNvPicPr>
              <a:picLocks noChangeAspect="1"/>
            </p:cNvPicPr>
            <p:nvPr>
              <p:custDataLst>
                <p:tags r:id="rId1"/>
              </p:custDataLst>
            </p:nvPr>
          </p:nvPicPr>
          <p:blipFill>
            <a:blip r:embed="rId2"/>
            <a:srcRect l="42978"/>
            <a:stretch>
              <a:fillRect/>
            </a:stretch>
          </p:blipFill>
          <p:spPr>
            <a:xfrm>
              <a:off x="9008" y="-453"/>
              <a:ext cx="11120" cy="11390"/>
            </a:xfrm>
            <a:prstGeom prst="rect">
              <a:avLst/>
            </a:prstGeom>
          </p:spPr>
        </p:pic>
        <p:sp>
          <p:nvSpPr>
            <p:cNvPr id="3" name="矩形 2"/>
            <p:cNvSpPr/>
            <p:nvPr/>
          </p:nvSpPr>
          <p:spPr>
            <a:xfrm>
              <a:off x="8667" y="1814"/>
              <a:ext cx="1089" cy="12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grpSp>
      <p:sp>
        <p:nvSpPr>
          <p:cNvPr id="9" name="文本框 8"/>
          <p:cNvSpPr txBox="1"/>
          <p:nvPr>
            <p:custDataLst>
              <p:tags r:id="rId3"/>
            </p:custDataLst>
          </p:nvPr>
        </p:nvSpPr>
        <p:spPr>
          <a:xfrm>
            <a:off x="1403985" y="2218055"/>
            <a:ext cx="3729355" cy="1076325"/>
          </a:xfrm>
          <a:prstGeom prst="rect">
            <a:avLst/>
          </a:prstGeom>
          <a:noFill/>
        </p:spPr>
        <p:txBody>
          <a:bodyPr wrap="square" rtlCol="0">
            <a:spAutoFit/>
          </a:bodyPr>
          <a:p>
            <a:pPr algn="l"/>
            <a:r>
              <a:rPr lang="zh-CN" altLang="en-US" sz="3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如何高效</a:t>
            </a:r>
            <a:r>
              <a:rPr lang="zh-CN" altLang="en-US" sz="3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完成</a:t>
            </a:r>
            <a:endParaRPr lang="zh-CN" altLang="en-US" sz="3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a:p>
            <a:pPr algn="l"/>
            <a:r>
              <a:rPr lang="zh-CN" altLang="en-US" sz="3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图书撰写与</a:t>
            </a:r>
            <a:r>
              <a:rPr lang="zh-CN" altLang="en-US" sz="3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rPr>
              <a:t>校稿？</a:t>
            </a:r>
            <a:endParaRPr lang="zh-CN" altLang="en-US" sz="3200" b="1">
              <a:solidFill>
                <a:schemeClr val="tx1"/>
              </a:solidFill>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BEAUTIFY_FLAG" val=""/>
</p:tagLst>
</file>

<file path=ppt/tags/tag100.xml><?xml version="1.0" encoding="utf-8"?>
<p:tagLst xmlns:p="http://schemas.openxmlformats.org/presentationml/2006/main">
  <p:tag name="KSO_WM_BEAUTIFY_FLAG" val=""/>
</p:tagLst>
</file>

<file path=ppt/tags/tag101.xml><?xml version="1.0" encoding="utf-8"?>
<p:tagLst xmlns:p="http://schemas.openxmlformats.org/presentationml/2006/main">
  <p:tag name="KSO_WM_BEAUTIFY_FLAG" val=""/>
</p:tagLst>
</file>

<file path=ppt/tags/tag102.xml><?xml version="1.0" encoding="utf-8"?>
<p:tagLst xmlns:p="http://schemas.openxmlformats.org/presentationml/2006/main">
  <p:tag name="KSO_WM_BEAUTIFY_FLAG" val=""/>
</p:tagLst>
</file>

<file path=ppt/tags/tag103.xml><?xml version="1.0" encoding="utf-8"?>
<p:tagLst xmlns:p="http://schemas.openxmlformats.org/presentationml/2006/main">
  <p:tag name="KSO_WM_BEAUTIFY_FLAG" val=""/>
</p:tagLst>
</file>

<file path=ppt/tags/tag104.xml><?xml version="1.0" encoding="utf-8"?>
<p:tagLst xmlns:p="http://schemas.openxmlformats.org/presentationml/2006/main">
  <p:tag name="KSO_WM_BEAUTIFY_FLAG" val=""/>
</p:tagLst>
</file>

<file path=ppt/tags/tag105.xml><?xml version="1.0" encoding="utf-8"?>
<p:tagLst xmlns:p="http://schemas.openxmlformats.org/presentationml/2006/main">
  <p:tag name="KSO_WM_BEAUTIFY_FLAG" val=""/>
</p:tagLst>
</file>

<file path=ppt/tags/tag106.xml><?xml version="1.0" encoding="utf-8"?>
<p:tagLst xmlns:p="http://schemas.openxmlformats.org/presentationml/2006/main">
  <p:tag name="KSO_WM_UNIT_PLACING_PICTURE_USER_VIEWPORT" val="{&quot;height&quot;:11390,&quot;width&quot;:11120}"/>
</p:tagLst>
</file>

<file path=ppt/tags/tag107.xml><?xml version="1.0" encoding="utf-8"?>
<p:tagLst xmlns:p="http://schemas.openxmlformats.org/presentationml/2006/main">
  <p:tag name="KSO_WM_BEAUTIFY_FLAG" val=""/>
</p:tagLst>
</file>

<file path=ppt/tags/tag108.xml><?xml version="1.0" encoding="utf-8"?>
<p:tagLst xmlns:p="http://schemas.openxmlformats.org/presentationml/2006/main">
  <p:tag name="KSO_WM_BEAUTIFY_FLAG" val=""/>
</p:tagLst>
</file>

<file path=ppt/tags/tag109.xml><?xml version="1.0" encoding="utf-8"?>
<p:tagLst xmlns:p="http://schemas.openxmlformats.org/presentationml/2006/main">
  <p:tag name="KSO_WM_BEAUTIFY_FLAG" val=""/>
</p:tagLst>
</file>

<file path=ppt/tags/tag11.xml><?xml version="1.0" encoding="utf-8"?>
<p:tagLst xmlns:p="http://schemas.openxmlformats.org/presentationml/2006/main">
  <p:tag name="KSO_WM_BEAUTIFY_FLAG" val=""/>
</p:tagLst>
</file>

<file path=ppt/tags/tag110.xml><?xml version="1.0" encoding="utf-8"?>
<p:tagLst xmlns:p="http://schemas.openxmlformats.org/presentationml/2006/main">
  <p:tag name="KSO_WM_BEAUTIFY_FLAG" val=""/>
</p:tagLst>
</file>

<file path=ppt/tags/tag111.xml><?xml version="1.0" encoding="utf-8"?>
<p:tagLst xmlns:p="http://schemas.openxmlformats.org/presentationml/2006/main">
  <p:tag name="KSO_WM_BEAUTIFY_FLAG" val=""/>
</p:tagLst>
</file>

<file path=ppt/tags/tag112.xml><?xml version="1.0" encoding="utf-8"?>
<p:tagLst xmlns:p="http://schemas.openxmlformats.org/presentationml/2006/main">
  <p:tag name="KSO_WM_BEAUTIFY_FLAG" val=""/>
</p:tagLst>
</file>

<file path=ppt/tags/tag113.xml><?xml version="1.0" encoding="utf-8"?>
<p:tagLst xmlns:p="http://schemas.openxmlformats.org/presentationml/2006/main">
  <p:tag name="KSO_WM_BEAUTIFY_FLAG" val=""/>
</p:tagLst>
</file>

<file path=ppt/tags/tag114.xml><?xml version="1.0" encoding="utf-8"?>
<p:tagLst xmlns:p="http://schemas.openxmlformats.org/presentationml/2006/main">
  <p:tag name="KSO_WM_BEAUTIFY_FLAG" val=""/>
</p:tagLst>
</file>

<file path=ppt/tags/tag115.xml><?xml version="1.0" encoding="utf-8"?>
<p:tagLst xmlns:p="http://schemas.openxmlformats.org/presentationml/2006/main">
  <p:tag name="KSO_WM_BEAUTIFY_FLAG" val=""/>
</p:tagLst>
</file>

<file path=ppt/tags/tag116.xml><?xml version="1.0" encoding="utf-8"?>
<p:tagLst xmlns:p="http://schemas.openxmlformats.org/presentationml/2006/main">
  <p:tag name="KSO_WM_BEAUTIFY_FLAG" val=""/>
</p:tagLst>
</file>

<file path=ppt/tags/tag117.xml><?xml version="1.0" encoding="utf-8"?>
<p:tagLst xmlns:p="http://schemas.openxmlformats.org/presentationml/2006/main">
  <p:tag name="KSO_WM_BEAUTIFY_FLAG" val=""/>
</p:tagLst>
</file>

<file path=ppt/tags/tag118.xml><?xml version="1.0" encoding="utf-8"?>
<p:tagLst xmlns:p="http://schemas.openxmlformats.org/presentationml/2006/main">
  <p:tag name="KSO_WM_BEAUTIFY_FLAG" val=""/>
</p:tagLst>
</file>

<file path=ppt/tags/tag119.xml><?xml version="1.0" encoding="utf-8"?>
<p:tagLst xmlns:p="http://schemas.openxmlformats.org/presentationml/2006/main">
  <p:tag name="KSO_WM_BEAUTIFY_FLAG" val=""/>
</p:tagLst>
</file>

<file path=ppt/tags/tag12.xml><?xml version="1.0" encoding="utf-8"?>
<p:tagLst xmlns:p="http://schemas.openxmlformats.org/presentationml/2006/main">
  <p:tag name="KSO_WM_BEAUTIFY_FLAG" val=""/>
</p:tagLst>
</file>

<file path=ppt/tags/tag120.xml><?xml version="1.0" encoding="utf-8"?>
<p:tagLst xmlns:p="http://schemas.openxmlformats.org/presentationml/2006/main">
  <p:tag name="KSO_WM_BEAUTIFY_FLAG" val=""/>
</p:tagLst>
</file>

<file path=ppt/tags/tag121.xml><?xml version="1.0" encoding="utf-8"?>
<p:tagLst xmlns:p="http://schemas.openxmlformats.org/presentationml/2006/main">
  <p:tag name="KSO_WM_BEAUTIFY_FLAG" val=""/>
</p:tagLst>
</file>

<file path=ppt/tags/tag122.xml><?xml version="1.0" encoding="utf-8"?>
<p:tagLst xmlns:p="http://schemas.openxmlformats.org/presentationml/2006/main">
  <p:tag name="KSO_WM_BEAUTIFY_FLAG" val=""/>
</p:tagLst>
</file>

<file path=ppt/tags/tag123.xml><?xml version="1.0" encoding="utf-8"?>
<p:tagLst xmlns:p="http://schemas.openxmlformats.org/presentationml/2006/main">
  <p:tag name="KSO_WM_BEAUTIFY_FLAG" val=""/>
</p:tagLst>
</file>

<file path=ppt/tags/tag124.xml><?xml version="1.0" encoding="utf-8"?>
<p:tagLst xmlns:p="http://schemas.openxmlformats.org/presentationml/2006/main">
  <p:tag name="KSO_WM_BEAUTIFY_FLAG" val=""/>
</p:tagLst>
</file>

<file path=ppt/tags/tag125.xml><?xml version="1.0" encoding="utf-8"?>
<p:tagLst xmlns:p="http://schemas.openxmlformats.org/presentationml/2006/main">
  <p:tag name="KSO_WM_BEAUTIFY_FLAG" val=""/>
</p:tagLst>
</file>

<file path=ppt/tags/tag126.xml><?xml version="1.0" encoding="utf-8"?>
<p:tagLst xmlns:p="http://schemas.openxmlformats.org/presentationml/2006/main">
  <p:tag name="KSO_WM_BEAUTIFY_FLAG" val=""/>
</p:tagLst>
</file>

<file path=ppt/tags/tag127.xml><?xml version="1.0" encoding="utf-8"?>
<p:tagLst xmlns:p="http://schemas.openxmlformats.org/presentationml/2006/main">
  <p:tag name="KSO_WM_BEAUTIFY_FLAG" val=""/>
</p:tagLst>
</file>

<file path=ppt/tags/tag128.xml><?xml version="1.0" encoding="utf-8"?>
<p:tagLst xmlns:p="http://schemas.openxmlformats.org/presentationml/2006/main">
  <p:tag name="KSO_WM_BEAUTIFY_FLAG" val=""/>
</p:tagLst>
</file>

<file path=ppt/tags/tag129.xml><?xml version="1.0" encoding="utf-8"?>
<p:tagLst xmlns:p="http://schemas.openxmlformats.org/presentationml/2006/main">
  <p:tag name="KSO_WM_BEAUTIFY_FLAG" val=""/>
</p:tagLst>
</file>

<file path=ppt/tags/tag13.xml><?xml version="1.0" encoding="utf-8"?>
<p:tagLst xmlns:p="http://schemas.openxmlformats.org/presentationml/2006/main">
  <p:tag name="KSO_WM_BEAUTIFY_FLAG" val=""/>
</p:tagLst>
</file>

<file path=ppt/tags/tag130.xml><?xml version="1.0" encoding="utf-8"?>
<p:tagLst xmlns:p="http://schemas.openxmlformats.org/presentationml/2006/main">
  <p:tag name="KSO_WM_BEAUTIFY_FLAG" val=""/>
</p:tagLst>
</file>

<file path=ppt/tags/tag131.xml><?xml version="1.0" encoding="utf-8"?>
<p:tagLst xmlns:p="http://schemas.openxmlformats.org/presentationml/2006/main">
  <p:tag name="KSO_WM_BEAUTIFY_FLAG" val=""/>
</p:tagLst>
</file>

<file path=ppt/tags/tag132.xml><?xml version="1.0" encoding="utf-8"?>
<p:tagLst xmlns:p="http://schemas.openxmlformats.org/presentationml/2006/main">
  <p:tag name="KSO_WM_BEAUTIFY_FLAG" val=""/>
</p:tagLst>
</file>

<file path=ppt/tags/tag133.xml><?xml version="1.0" encoding="utf-8"?>
<p:tagLst xmlns:p="http://schemas.openxmlformats.org/presentationml/2006/main">
  <p:tag name="KSO_WM_BEAUTIFY_FLAG" val=""/>
</p:tagLst>
</file>

<file path=ppt/tags/tag134.xml><?xml version="1.0" encoding="utf-8"?>
<p:tagLst xmlns:p="http://schemas.openxmlformats.org/presentationml/2006/main">
  <p:tag name="KSO_WM_BEAUTIFY_FLAG" val=""/>
</p:tagLst>
</file>

<file path=ppt/tags/tag135.xml><?xml version="1.0" encoding="utf-8"?>
<p:tagLst xmlns:p="http://schemas.openxmlformats.org/presentationml/2006/main">
  <p:tag name="KSO_WM_BEAUTIFY_FLAG" val=""/>
</p:tagLst>
</file>

<file path=ppt/tags/tag136.xml><?xml version="1.0" encoding="utf-8"?>
<p:tagLst xmlns:p="http://schemas.openxmlformats.org/presentationml/2006/main">
  <p:tag name="KSO_WM_BEAUTIFY_FLAG" val=""/>
</p:tagLst>
</file>

<file path=ppt/tags/tag137.xml><?xml version="1.0" encoding="utf-8"?>
<p:tagLst xmlns:p="http://schemas.openxmlformats.org/presentationml/2006/main">
  <p:tag name="KSO_WM_BEAUTIFY_FLAG" val=""/>
</p:tagLst>
</file>

<file path=ppt/tags/tag138.xml><?xml version="1.0" encoding="utf-8"?>
<p:tagLst xmlns:p="http://schemas.openxmlformats.org/presentationml/2006/main">
  <p:tag name="KSO_WM_BEAUTIFY_FLAG" val=""/>
</p:tagLst>
</file>

<file path=ppt/tags/tag139.xml><?xml version="1.0" encoding="utf-8"?>
<p:tagLst xmlns:p="http://schemas.openxmlformats.org/presentationml/2006/main">
  <p:tag name="KSO_WM_BEAUTIFY_FLAG" val=""/>
</p:tagLst>
</file>

<file path=ppt/tags/tag14.xml><?xml version="1.0" encoding="utf-8"?>
<p:tagLst xmlns:p="http://schemas.openxmlformats.org/presentationml/2006/main">
  <p:tag name="KSO_WM_BEAUTIFY_FLAG" val=""/>
</p:tagLst>
</file>

<file path=ppt/tags/tag140.xml><?xml version="1.0" encoding="utf-8"?>
<p:tagLst xmlns:p="http://schemas.openxmlformats.org/presentationml/2006/main">
  <p:tag name="KSO_WM_UNIT_SUBTYPE" val="a"/>
  <p:tag name="KSO_WM_UNIT_NOCLEAR" val="0"/>
  <p:tag name="KSO_WM_UNIT_VALUE" val="63"/>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160433_4*m_h_f*1_1_1"/>
  <p:tag name="KSO_WM_TEMPLATE_CATEGORY" val="diagram"/>
  <p:tag name="KSO_WM_TEMPLATE_INDEX" val="160433"/>
  <p:tag name="KSO_WM_UNIT_LAYERLEVEL" val="1_1_1"/>
  <p:tag name="KSO_WM_TAG_VERSION" val="1.0"/>
  <p:tag name="KSO_WM_BEAUTIFY_FLAG" val=""/>
  <p:tag name="KSO_WM_UNIT_PRESET_TEXT" val="单击此处添加文本具体内容"/>
  <p:tag name="KSO_WM_UNIT_FILL_FORE_SCHEMECOLOR_INDEX" val="5"/>
  <p:tag name="KSO_WM_UNIT_FILL_TYPE" val="1"/>
  <p:tag name="KSO_WM_UNIT_TEXT_FILL_FORE_SCHEMECOLOR_INDEX" val="13"/>
  <p:tag name="KSO_WM_UNIT_TEXT_FILL_TYPE" val="1"/>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3"/>
  <p:tag name="KSO_WM_UNIT_ID" val="diagram160433_4*m_h_i*1_1_3"/>
  <p:tag name="KSO_WM_TEMPLATE_CATEGORY" val="diagram"/>
  <p:tag name="KSO_WM_TEMPLATE_INDEX" val="160433"/>
  <p:tag name="KSO_WM_UNIT_LAYERLEVEL" val="1_1_1"/>
  <p:tag name="KSO_WM_TAG_VERSION" val="1.0"/>
  <p:tag name="KSO_WM_BEAUTIFY_FLAG" val=""/>
  <p:tag name="KSO_WM_UNIT_FILL_FORE_SCHEMECOLOR_INDEX" val="5"/>
  <p:tag name="KSO_WM_UNIT_FILL_TYPE" val="1"/>
  <p:tag name="KSO_WM_UNIT_LINE_FORE_SCHEMECOLOR_INDEX" val="14"/>
  <p:tag name="KSO_WM_UNIT_LINE_FILL_TYPE" val="2"/>
  <p:tag name="KSO_WM_UNIT_TEXT_FILL_FORE_SCHEMECOLOR_INDEX" val="2"/>
  <p:tag name="KSO_WM_UNIT_TEXT_FILL_TYPE" val="1"/>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2"/>
  <p:tag name="KSO_WM_UNIT_ID" val="diagram160433_4*m_h_i*1_1_2"/>
  <p:tag name="KSO_WM_TEMPLATE_CATEGORY" val="diagram"/>
  <p:tag name="KSO_WM_TEMPLATE_INDEX" val="160433"/>
  <p:tag name="KSO_WM_UNIT_LAYERLEVEL" val="1_1_1"/>
  <p:tag name="KSO_WM_TAG_VERSION" val="1.0"/>
  <p:tag name="KSO_WM_BEAUTIFY_FLAG" val=""/>
  <p:tag name="KSO_WM_UNIT_FILL_FORE_SCHEMECOLOR_INDEX" val="14"/>
  <p:tag name="KSO_WM_UNIT_FILL_TYPE" val="1"/>
  <p:tag name="KSO_WM_UNIT_TEXT_FILL_FORE_SCHEMECOLOR_INDEX" val="2"/>
  <p:tag name="KSO_WM_UNIT_TEXT_FILL_TYPE" val="1"/>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160433_4*m_h_i*1_1_1"/>
  <p:tag name="KSO_WM_TEMPLATE_CATEGORY" val="diagram"/>
  <p:tag name="KSO_WM_TEMPLATE_INDEX" val="160433"/>
  <p:tag name="KSO_WM_UNIT_LAYERLEVEL" val="1_1_1"/>
  <p:tag name="KSO_WM_TAG_VERSION" val="1.0"/>
  <p:tag name="KSO_WM_BEAUTIFY_FLAG" val=""/>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144.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m1-1"/>
  <p:tag name="KSO_WM_UNIT_TYPE" val="m_h_a"/>
  <p:tag name="KSO_WM_UNIT_INDEX" val="1_1_1"/>
  <p:tag name="KSO_WM_UNIT_ID" val="diagram160433_4*m_h_a*1_1_1"/>
  <p:tag name="KSO_WM_TEMPLATE_CATEGORY" val="diagram"/>
  <p:tag name="KSO_WM_TEMPLATE_INDEX" val="160433"/>
  <p:tag name="KSO_WM_UNIT_LAYERLEVEL" val="1_1_1"/>
  <p:tag name="KSO_WM_TAG_VERSION" val="1.0"/>
  <p:tag name="KSO_WM_BEAUTIFY_FLAG" val=""/>
  <p:tag name="KSO_WM_UNIT_PRESET_TEXT" val="添加标题"/>
  <p:tag name="KSO_WM_UNIT_TEXT_FILL_FORE_SCHEMECOLOR_INDEX" val="13"/>
  <p:tag name="KSO_WM_UNIT_TEXT_FILL_TYPE" val="1"/>
</p:tagLst>
</file>

<file path=ppt/tags/tag145.xml><?xml version="1.0" encoding="utf-8"?>
<p:tagLst xmlns:p="http://schemas.openxmlformats.org/presentationml/2006/main">
  <p:tag name="KSO_WM_UNIT_SUBTYPE" val="a"/>
  <p:tag name="KSO_WM_UNIT_NOCLEAR" val="0"/>
  <p:tag name="KSO_WM_UNIT_VALUE" val="63"/>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160433_4*m_h_f*1_2_1"/>
  <p:tag name="KSO_WM_TEMPLATE_CATEGORY" val="diagram"/>
  <p:tag name="KSO_WM_TEMPLATE_INDEX" val="160433"/>
  <p:tag name="KSO_WM_UNIT_LAYERLEVEL" val="1_1_1"/>
  <p:tag name="KSO_WM_TAG_VERSION" val="1.0"/>
  <p:tag name="KSO_WM_BEAUTIFY_FLAG" val=""/>
  <p:tag name="KSO_WM_UNIT_PRESET_TEXT" val="单击此处添加文本具体内容"/>
  <p:tag name="KSO_WM_UNIT_FILL_FORE_SCHEMECOLOR_INDEX" val="6"/>
  <p:tag name="KSO_WM_UNIT_FILL_TYPE" val="1"/>
  <p:tag name="KSO_WM_UNIT_TEXT_FILL_FORE_SCHEMECOLOR_INDEX" val="13"/>
  <p:tag name="KSO_WM_UNIT_TEXT_FILL_TYPE" val="1"/>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3"/>
  <p:tag name="KSO_WM_UNIT_ID" val="diagram160433_4*m_h_i*1_2_3"/>
  <p:tag name="KSO_WM_TEMPLATE_CATEGORY" val="diagram"/>
  <p:tag name="KSO_WM_TEMPLATE_INDEX" val="160433"/>
  <p:tag name="KSO_WM_UNIT_LAYERLEVEL" val="1_1_1"/>
  <p:tag name="KSO_WM_TAG_VERSION" val="1.0"/>
  <p:tag name="KSO_WM_BEAUTIFY_FLAG" val=""/>
  <p:tag name="KSO_WM_UNIT_FILL_FORE_SCHEMECOLOR_INDEX" val="6"/>
  <p:tag name="KSO_WM_UNIT_FILL_TYPE" val="1"/>
  <p:tag name="KSO_WM_UNIT_LINE_FORE_SCHEMECOLOR_INDEX" val="14"/>
  <p:tag name="KSO_WM_UNIT_LINE_FILL_TYPE" val="2"/>
  <p:tag name="KSO_WM_UNIT_TEXT_FILL_FORE_SCHEMECOLOR_INDEX" val="2"/>
  <p:tag name="KSO_WM_UNIT_TEXT_FILL_TYPE" val="1"/>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160433_4*m_h_i*1_2_2"/>
  <p:tag name="KSO_WM_TEMPLATE_CATEGORY" val="diagram"/>
  <p:tag name="KSO_WM_TEMPLATE_INDEX" val="160433"/>
  <p:tag name="KSO_WM_UNIT_LAYERLEVEL" val="1_1_1"/>
  <p:tag name="KSO_WM_TAG_VERSION" val="1.0"/>
  <p:tag name="KSO_WM_BEAUTIFY_FLAG" val=""/>
  <p:tag name="KSO_WM_UNIT_FILL_FORE_SCHEMECOLOR_INDEX" val="14"/>
  <p:tag name="KSO_WM_UNIT_FILL_TYPE" val="1"/>
  <p:tag name="KSO_WM_UNIT_TEXT_FILL_FORE_SCHEMECOLOR_INDEX" val="2"/>
  <p:tag name="KSO_WM_UNIT_TEXT_FILL_TYPE" val="1"/>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2_1"/>
  <p:tag name="KSO_WM_UNIT_ID" val="diagram160433_4*m_h_i*1_2_1"/>
  <p:tag name="KSO_WM_TEMPLATE_CATEGORY" val="diagram"/>
  <p:tag name="KSO_WM_TEMPLATE_INDEX" val="160433"/>
  <p:tag name="KSO_WM_UNIT_LAYERLEVEL" val="1_1_1"/>
  <p:tag name="KSO_WM_TAG_VERSION" val="1.0"/>
  <p:tag name="KSO_WM_BEAUTIFY_FLAG" val=""/>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149.xml><?xml version="1.0" encoding="utf-8"?>
<p:tagLst xmlns:p="http://schemas.openxmlformats.org/presentationml/2006/main">
  <p:tag name="KSO_WM_UNIT_SUBTYPE" val="a"/>
  <p:tag name="KSO_WM_UNIT_NOCLEAR" val="0"/>
  <p:tag name="KSO_WM_UNIT_VALUE" val="63"/>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160433_4*m_h_f*1_3_1"/>
  <p:tag name="KSO_WM_TEMPLATE_CATEGORY" val="diagram"/>
  <p:tag name="KSO_WM_TEMPLATE_INDEX" val="160433"/>
  <p:tag name="KSO_WM_UNIT_LAYERLEVEL" val="1_1_1"/>
  <p:tag name="KSO_WM_TAG_VERSION" val="1.0"/>
  <p:tag name="KSO_WM_BEAUTIFY_FLAG" val=""/>
  <p:tag name="KSO_WM_UNIT_PRESET_TEXT" val="单击此处添加文本具体内容"/>
  <p:tag name="KSO_WM_UNIT_FILL_FORE_SCHEMECOLOR_INDEX" val="7"/>
  <p:tag name="KSO_WM_UNIT_FILL_TYPE" val="1"/>
  <p:tag name="KSO_WM_UNIT_TEXT_FILL_FORE_SCHEMECOLOR_INDEX" val="13"/>
  <p:tag name="KSO_WM_UNIT_TEXT_FILL_TYPE" val="1"/>
</p:tagLst>
</file>

<file path=ppt/tags/tag15.xml><?xml version="1.0" encoding="utf-8"?>
<p:tagLst xmlns:p="http://schemas.openxmlformats.org/presentationml/2006/main">
  <p:tag name="KSO_WM_BEAUTIFY_FLAG" val=""/>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2"/>
  <p:tag name="KSO_WM_UNIT_ID" val="diagram160433_4*m_h_i*1_3_2"/>
  <p:tag name="KSO_WM_TEMPLATE_CATEGORY" val="diagram"/>
  <p:tag name="KSO_WM_TEMPLATE_INDEX" val="160433"/>
  <p:tag name="KSO_WM_UNIT_LAYERLEVEL" val="1_1_1"/>
  <p:tag name="KSO_WM_TAG_VERSION" val="1.0"/>
  <p:tag name="KSO_WM_BEAUTIFY_FLAG" val=""/>
  <p:tag name="KSO_WM_UNIT_FILL_FORE_SCHEMECOLOR_INDEX" val="7"/>
  <p:tag name="KSO_WM_UNIT_FILL_TYPE" val="1"/>
  <p:tag name="KSO_WM_UNIT_LINE_FORE_SCHEMECOLOR_INDEX" val="14"/>
  <p:tag name="KSO_WM_UNIT_LINE_FILL_TYPE" val="2"/>
  <p:tag name="KSO_WM_UNIT_TEXT_FILL_FORE_SCHEMECOLOR_INDEX" val="2"/>
  <p:tag name="KSO_WM_UNIT_TEXT_FILL_TYPE" val="1"/>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160433_4*m_h_i*1_3_1"/>
  <p:tag name="KSO_WM_TEMPLATE_CATEGORY" val="diagram"/>
  <p:tag name="KSO_WM_TEMPLATE_INDEX" val="160433"/>
  <p:tag name="KSO_WM_UNIT_LAYERLEVEL" val="1_1_1"/>
  <p:tag name="KSO_WM_TAG_VERSION" val="1.0"/>
  <p:tag name="KSO_WM_BEAUTIFY_FLAG" val=""/>
  <p:tag name="KSO_WM_UNIT_FILL_FORE_SCHEMECOLOR_INDEX" val="14"/>
  <p:tag name="KSO_WM_UNIT_FILL_TYPE" val="1"/>
  <p:tag name="KSO_WM_UNIT_TEXT_FILL_FORE_SCHEMECOLOR_INDEX" val="2"/>
  <p:tag name="KSO_WM_UNIT_TEXT_FILL_TYPE" val="1"/>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3_3"/>
  <p:tag name="KSO_WM_UNIT_ID" val="diagram160433_4*m_h_i*1_3_3"/>
  <p:tag name="KSO_WM_TEMPLATE_CATEGORY" val="diagram"/>
  <p:tag name="KSO_WM_TEMPLATE_INDEX" val="160433"/>
  <p:tag name="KSO_WM_UNIT_LAYERLEVEL" val="1_1_1"/>
  <p:tag name="KSO_WM_TAG_VERSION" val="1.0"/>
  <p:tag name="KSO_WM_BEAUTIFY_FLAG" val=""/>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153.xml><?xml version="1.0" encoding="utf-8"?>
<p:tagLst xmlns:p="http://schemas.openxmlformats.org/presentationml/2006/main">
  <p:tag name="KSO_WM_UNIT_SUBTYPE" val="a"/>
  <p:tag name="KSO_WM_UNIT_NOCLEAR" val="0"/>
  <p:tag name="KSO_WM_UNIT_VALUE" val="63"/>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160433_4*m_h_f*1_4_1"/>
  <p:tag name="KSO_WM_TEMPLATE_CATEGORY" val="diagram"/>
  <p:tag name="KSO_WM_TEMPLATE_INDEX" val="160433"/>
  <p:tag name="KSO_WM_UNIT_LAYERLEVEL" val="1_1_1"/>
  <p:tag name="KSO_WM_TAG_VERSION" val="1.0"/>
  <p:tag name="KSO_WM_BEAUTIFY_FLAG" val=""/>
  <p:tag name="KSO_WM_UNIT_PRESET_TEXT" val="单击此处添加文本具体内容"/>
  <p:tag name="KSO_WM_UNIT_FILL_FORE_SCHEMECOLOR_INDEX" val="8"/>
  <p:tag name="KSO_WM_UNIT_FILL_TYPE" val="1"/>
  <p:tag name="KSO_WM_UNIT_TEXT_FILL_FORE_SCHEMECOLOR_INDEX" val="13"/>
  <p:tag name="KSO_WM_UNIT_TEXT_FILL_TYPE" val="1"/>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3"/>
  <p:tag name="KSO_WM_UNIT_ID" val="diagram160433_4*m_h_i*1_4_3"/>
  <p:tag name="KSO_WM_TEMPLATE_CATEGORY" val="diagram"/>
  <p:tag name="KSO_WM_TEMPLATE_INDEX" val="160433"/>
  <p:tag name="KSO_WM_UNIT_LAYERLEVEL" val="1_1_1"/>
  <p:tag name="KSO_WM_TAG_VERSION" val="1.0"/>
  <p:tag name="KSO_WM_BEAUTIFY_FLAG" val=""/>
  <p:tag name="KSO_WM_UNIT_FILL_FORE_SCHEMECOLOR_INDEX" val="8"/>
  <p:tag name="KSO_WM_UNIT_FILL_TYPE" val="1"/>
  <p:tag name="KSO_WM_UNIT_LINE_FORE_SCHEMECOLOR_INDEX" val="14"/>
  <p:tag name="KSO_WM_UNIT_LINE_FILL_TYPE" val="2"/>
  <p:tag name="KSO_WM_UNIT_TEXT_FILL_FORE_SCHEMECOLOR_INDEX" val="2"/>
  <p:tag name="KSO_WM_UNIT_TEXT_FILL_TYPE" val="1"/>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2"/>
  <p:tag name="KSO_WM_UNIT_ID" val="diagram160433_4*m_h_i*1_4_2"/>
  <p:tag name="KSO_WM_TEMPLATE_CATEGORY" val="diagram"/>
  <p:tag name="KSO_WM_TEMPLATE_INDEX" val="160433"/>
  <p:tag name="KSO_WM_UNIT_LAYERLEVEL" val="1_1_1"/>
  <p:tag name="KSO_WM_TAG_VERSION" val="1.0"/>
  <p:tag name="KSO_WM_BEAUTIFY_FLAG" val=""/>
  <p:tag name="KSO_WM_UNIT_FILL_FORE_SCHEMECOLOR_INDEX" val="14"/>
  <p:tag name="KSO_WM_UNIT_FILL_TYPE" val="1"/>
  <p:tag name="KSO_WM_UNIT_TEXT_FILL_FORE_SCHEMECOLOR_INDEX" val="2"/>
  <p:tag name="KSO_WM_UNIT_TEXT_FILL_TYPE" val="1"/>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160433_4*m_h_i*1_4_1"/>
  <p:tag name="KSO_WM_TEMPLATE_CATEGORY" val="diagram"/>
  <p:tag name="KSO_WM_TEMPLATE_INDEX" val="160433"/>
  <p:tag name="KSO_WM_UNIT_LAYERLEVEL" val="1_1_1"/>
  <p:tag name="KSO_WM_TAG_VERSION" val="1.0"/>
  <p:tag name="KSO_WM_BEAUTIFY_FLAG" val=""/>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157.xml><?xml version="1.0" encoding="utf-8"?>
<p:tagLst xmlns:p="http://schemas.openxmlformats.org/presentationml/2006/main">
  <p:tag name="KSO_WM_UNIT_SUBTYPE" val="a"/>
  <p:tag name="KSO_WM_UNIT_NOCLEAR" val="0"/>
  <p:tag name="KSO_WM_UNIT_VALUE" val="63"/>
  <p:tag name="KSO_WM_UNIT_HIGHLIGHT" val="0"/>
  <p:tag name="KSO_WM_UNIT_COMPATIBLE" val="0"/>
  <p:tag name="KSO_WM_UNIT_DIAGRAM_ISNUMVISUAL" val="0"/>
  <p:tag name="KSO_WM_UNIT_DIAGRAM_ISREFERUNIT" val="0"/>
  <p:tag name="KSO_WM_DIAGRAM_GROUP_CODE" val="m1-1"/>
  <p:tag name="KSO_WM_UNIT_TYPE" val="m_h_f"/>
  <p:tag name="KSO_WM_UNIT_INDEX" val="1_5_1"/>
  <p:tag name="KSO_WM_UNIT_ID" val="diagram160433_4*m_h_f*1_5_1"/>
  <p:tag name="KSO_WM_TEMPLATE_CATEGORY" val="diagram"/>
  <p:tag name="KSO_WM_TEMPLATE_INDEX" val="160433"/>
  <p:tag name="KSO_WM_UNIT_LAYERLEVEL" val="1_1_1"/>
  <p:tag name="KSO_WM_TAG_VERSION" val="1.0"/>
  <p:tag name="KSO_WM_BEAUTIFY_FLAG" val=""/>
  <p:tag name="KSO_WM_UNIT_PRESET_TEXT" val="单击此处添加文本具体内容"/>
  <p:tag name="KSO_WM_UNIT_FILL_FORE_SCHEMECOLOR_INDEX" val="9"/>
  <p:tag name="KSO_WM_UNIT_FILL_TYPE" val="1"/>
  <p:tag name="KSO_WM_UNIT_TEXT_FILL_FORE_SCHEMECOLOR_INDEX" val="13"/>
  <p:tag name="KSO_WM_UNIT_TEXT_FILL_TYPE" val="1"/>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3"/>
  <p:tag name="KSO_WM_UNIT_ID" val="diagram160433_4*m_h_i*1_5_3"/>
  <p:tag name="KSO_WM_TEMPLATE_CATEGORY" val="diagram"/>
  <p:tag name="KSO_WM_TEMPLATE_INDEX" val="160433"/>
  <p:tag name="KSO_WM_UNIT_LAYERLEVEL" val="1_1_1"/>
  <p:tag name="KSO_WM_TAG_VERSION" val="1.0"/>
  <p:tag name="KSO_WM_BEAUTIFY_FLAG" val=""/>
  <p:tag name="KSO_WM_UNIT_FILL_FORE_SCHEMECOLOR_INDEX" val="9"/>
  <p:tag name="KSO_WM_UNIT_FILL_TYPE" val="1"/>
  <p:tag name="KSO_WM_UNIT_LINE_FORE_SCHEMECOLOR_INDEX" val="14"/>
  <p:tag name="KSO_WM_UNIT_LINE_FILL_TYPE" val="2"/>
  <p:tag name="KSO_WM_UNIT_TEXT_FILL_FORE_SCHEMECOLOR_INDEX" val="2"/>
  <p:tag name="KSO_WM_UNIT_TEXT_FILL_TYPE" val="1"/>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2"/>
  <p:tag name="KSO_WM_UNIT_ID" val="diagram160433_4*m_h_i*1_5_2"/>
  <p:tag name="KSO_WM_TEMPLATE_CATEGORY" val="diagram"/>
  <p:tag name="KSO_WM_TEMPLATE_INDEX" val="160433"/>
  <p:tag name="KSO_WM_UNIT_LAYERLEVEL" val="1_1_1"/>
  <p:tag name="KSO_WM_TAG_VERSION" val="1.0"/>
  <p:tag name="KSO_WM_BEAUTIFY_FLAG" val=""/>
  <p:tag name="KSO_WM_UNIT_FILL_FORE_SCHEMECOLOR_INDEX" val="14"/>
  <p:tag name="KSO_WM_UNIT_FILL_TYPE" val="1"/>
  <p:tag name="KSO_WM_UNIT_TEXT_FILL_FORE_SCHEMECOLOR_INDEX" val="2"/>
  <p:tag name="KSO_WM_UNIT_TEXT_FILL_TYPE" val="1"/>
</p:tagLst>
</file>

<file path=ppt/tags/tag16.xml><?xml version="1.0" encoding="utf-8"?>
<p:tagLst xmlns:p="http://schemas.openxmlformats.org/presentationml/2006/main">
  <p:tag name="KSO_WM_BEAUTIFY_FLAG" val=""/>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160433_4*m_h_i*1_5_1"/>
  <p:tag name="KSO_WM_TEMPLATE_CATEGORY" val="diagram"/>
  <p:tag name="KSO_WM_TEMPLATE_INDEX" val="160433"/>
  <p:tag name="KSO_WM_UNIT_LAYERLEVEL" val="1_1_1"/>
  <p:tag name="KSO_WM_TAG_VERSION" val="1.0"/>
  <p:tag name="KSO_WM_BEAUTIFY_FLAG" val=""/>
  <p:tag name="KSO_WM_UNIT_FILL_FORE_SCHEMECOLOR_INDEX" val="14"/>
  <p:tag name="KSO_WM_UNIT_FILL_TYPE" val="1"/>
  <p:tag name="KSO_WM_UNIT_LINE_FORE_SCHEMECOLOR_INDEX" val="13"/>
  <p:tag name="KSO_WM_UNIT_LINE_FILL_TYPE" val="2"/>
  <p:tag name="KSO_WM_UNIT_TEXT_FILL_FORE_SCHEMECOLOR_INDEX" val="2"/>
  <p:tag name="KSO_WM_UNIT_TEXT_FILL_TYPE" val="1"/>
</p:tagLst>
</file>

<file path=ppt/tags/tag161.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m1-1"/>
  <p:tag name="KSO_WM_UNIT_TYPE" val="m_h_a"/>
  <p:tag name="KSO_WM_UNIT_INDEX" val="1_2_1"/>
  <p:tag name="KSO_WM_UNIT_ID" val="diagram160433_4*m_h_a*1_2_1"/>
  <p:tag name="KSO_WM_TEMPLATE_CATEGORY" val="diagram"/>
  <p:tag name="KSO_WM_TEMPLATE_INDEX" val="160433"/>
  <p:tag name="KSO_WM_UNIT_LAYERLEVEL" val="1_1_1"/>
  <p:tag name="KSO_WM_TAG_VERSION" val="1.0"/>
  <p:tag name="KSO_WM_BEAUTIFY_FLAG" val=""/>
  <p:tag name="KSO_WM_UNIT_PRESET_TEXT" val="添加标题"/>
  <p:tag name="KSO_WM_UNIT_TEXT_FILL_FORE_SCHEMECOLOR_INDEX" val="13"/>
  <p:tag name="KSO_WM_UNIT_TEXT_FILL_TYPE" val="1"/>
</p:tagLst>
</file>

<file path=ppt/tags/tag162.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m1-1"/>
  <p:tag name="KSO_WM_UNIT_TYPE" val="m_h_a"/>
  <p:tag name="KSO_WM_UNIT_INDEX" val="1_3_1"/>
  <p:tag name="KSO_WM_UNIT_ID" val="diagram160433_4*m_h_a*1_3_1"/>
  <p:tag name="KSO_WM_TEMPLATE_CATEGORY" val="diagram"/>
  <p:tag name="KSO_WM_TEMPLATE_INDEX" val="160433"/>
  <p:tag name="KSO_WM_UNIT_LAYERLEVEL" val="1_1_1"/>
  <p:tag name="KSO_WM_TAG_VERSION" val="1.0"/>
  <p:tag name="KSO_WM_BEAUTIFY_FLAG" val=""/>
  <p:tag name="KSO_WM_UNIT_PRESET_TEXT" val="添加标题"/>
  <p:tag name="KSO_WM_UNIT_TEXT_FILL_FORE_SCHEMECOLOR_INDEX" val="13"/>
  <p:tag name="KSO_WM_UNIT_TEXT_FILL_TYPE" val="1"/>
</p:tagLst>
</file>

<file path=ppt/tags/tag163.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m1-1"/>
  <p:tag name="KSO_WM_UNIT_TYPE" val="m_h_a"/>
  <p:tag name="KSO_WM_UNIT_INDEX" val="1_4_1"/>
  <p:tag name="KSO_WM_UNIT_ID" val="diagram160433_4*m_h_a*1_4_1"/>
  <p:tag name="KSO_WM_TEMPLATE_CATEGORY" val="diagram"/>
  <p:tag name="KSO_WM_TEMPLATE_INDEX" val="160433"/>
  <p:tag name="KSO_WM_UNIT_LAYERLEVEL" val="1_1_1"/>
  <p:tag name="KSO_WM_TAG_VERSION" val="1.0"/>
  <p:tag name="KSO_WM_BEAUTIFY_FLAG" val=""/>
  <p:tag name="KSO_WM_UNIT_PRESET_TEXT" val="添加标题"/>
  <p:tag name="KSO_WM_UNIT_TEXT_FILL_FORE_SCHEMECOLOR_INDEX" val="13"/>
  <p:tag name="KSO_WM_UNIT_TEXT_FILL_TYPE" val="1"/>
</p:tagLst>
</file>

<file path=ppt/tags/tag164.xml><?xml version="1.0" encoding="utf-8"?>
<p:tagLst xmlns:p="http://schemas.openxmlformats.org/presentationml/2006/main">
  <p:tag name="KSO_WM_UNIT_ISCONTENTSTITLE" val="0"/>
  <p:tag name="KSO_WM_UNIT_ISNUMDGMTITLE" val="0"/>
  <p:tag name="KSO_WM_UNIT_NOCLEAR" val="0"/>
  <p:tag name="KSO_WM_UNIT_VALUE" val="16"/>
  <p:tag name="KSO_WM_UNIT_HIGHLIGHT" val="0"/>
  <p:tag name="KSO_WM_UNIT_COMPATIBLE" val="0"/>
  <p:tag name="KSO_WM_UNIT_DIAGRAM_ISNUMVISUAL" val="0"/>
  <p:tag name="KSO_WM_UNIT_DIAGRAM_ISREFERUNIT" val="0"/>
  <p:tag name="KSO_WM_DIAGRAM_GROUP_CODE" val="m1-1"/>
  <p:tag name="KSO_WM_UNIT_TYPE" val="m_h_a"/>
  <p:tag name="KSO_WM_UNIT_INDEX" val="1_5_1"/>
  <p:tag name="KSO_WM_UNIT_ID" val="diagram160433_4*m_h_a*1_5_1"/>
  <p:tag name="KSO_WM_TEMPLATE_CATEGORY" val="diagram"/>
  <p:tag name="KSO_WM_TEMPLATE_INDEX" val="160433"/>
  <p:tag name="KSO_WM_UNIT_LAYERLEVEL" val="1_1_1"/>
  <p:tag name="KSO_WM_TAG_VERSION" val="1.0"/>
  <p:tag name="KSO_WM_BEAUTIFY_FLAG" val=""/>
  <p:tag name="KSO_WM_UNIT_PRESET_TEXT" val="添加标题"/>
  <p:tag name="KSO_WM_UNIT_TEXT_FILL_FORE_SCHEMECOLOR_INDEX" val="13"/>
  <p:tag name="KSO_WM_UNIT_TEXT_FILL_TYPE" val="1"/>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m1-1"/>
  <p:tag name="KSO_WM_UNIT_TYPE" val="m_i"/>
  <p:tag name="KSO_WM_UNIT_INDEX" val="1_1"/>
  <p:tag name="KSO_WM_UNIT_ID" val="diagram160433_4*m_i*1_1"/>
  <p:tag name="KSO_WM_TEMPLATE_CATEGORY" val="diagram"/>
  <p:tag name="KSO_WM_TEMPLATE_INDEX" val="160433"/>
  <p:tag name="KSO_WM_UNIT_LAYERLEVEL" val="1_1"/>
  <p:tag name="KSO_WM_TAG_VERSION" val="1.0"/>
  <p:tag name="KSO_WM_BEAUTIFY_FLAG" val=""/>
  <p:tag name="KSO_WM_UNIT_LINE_FORE_SCHEMECOLOR_INDEX" val="13"/>
  <p:tag name="KSO_WM_UNIT_LINE_FILL_TYPE" val="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3"/>
  <p:tag name="KSO_WM_UNIT_ID" val="diagram20228121_1*q_i*1_3"/>
  <p:tag name="KSO_WM_TEMPLATE_CATEGORY" val="diagram"/>
  <p:tag name="KSO_WM_TEMPLATE_INDEX" val="20228121"/>
  <p:tag name="KSO_WM_UNIT_LAYERLEVEL" val="1_1"/>
  <p:tag name="KSO_WM_TAG_VERSION" val="1.0"/>
  <p:tag name="KSO_WM_BEAUTIFY_FLAG" val=""/>
  <p:tag name="KSO_WM_UNIT_LINE_FORE_SCHEMECOLOR_INDEX" val="5"/>
  <p:tag name="KSO_WM_UNIT_LINE_FILL_TYPE" val="2"/>
  <p:tag name="KSO_WM_UNIT_TEXT_FILL_FORE_SCHEMECOLOR_INDEX" val="2"/>
  <p:tag name="KSO_WM_UNIT_TEXT_FILL_TYPE" val="1"/>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1"/>
  <p:tag name="KSO_WM_UNIT_ID" val="diagram20228121_1*q_i*1_1"/>
  <p:tag name="KSO_WM_TEMPLATE_CATEGORY" val="diagram"/>
  <p:tag name="KSO_WM_TEMPLATE_INDEX" val="20228121"/>
  <p:tag name="KSO_WM_UNIT_LAYERLEVEL" val="1_1"/>
  <p:tag name="KSO_WM_TAG_VERSION" val="1.0"/>
  <p:tag name="KSO_WM_BEAUTIFY_FLAG" val=""/>
  <p:tag name="KSO_WM_UNIT_FILL_FORE_SCHEMECOLOR_INDEX" val="5"/>
  <p:tag name="KSO_WM_UNIT_FILL_TYPE" val="1"/>
  <p:tag name="KSO_WM_UNIT_TEXT_FILL_FORE_SCHEMECOLOR_INDEX" val="2"/>
  <p:tag name="KSO_WM_UNIT_TEXT_FILL_TYPE" val="1"/>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2"/>
  <p:tag name="KSO_WM_UNIT_ID" val="diagram20228121_1*q_i*1_2"/>
  <p:tag name="KSO_WM_TEMPLATE_CATEGORY" val="diagram"/>
  <p:tag name="KSO_WM_TEMPLATE_INDEX" val="20228121"/>
  <p:tag name="KSO_WM_UNIT_LAYERLEVEL" val="1_1"/>
  <p:tag name="KSO_WM_TAG_VERSION" val="1.0"/>
  <p:tag name="KSO_WM_BEAUTIFY_FLAG" val=""/>
  <p:tag name="KSO_WM_UNIT_FILL_FORE_SCHEMECOLOR_INDEX" val="5"/>
  <p:tag name="KSO_WM_UNIT_FILL_TYPE" val="1"/>
  <p:tag name="KSO_WM_UNIT_SHADOW_SCHEMECOLOR_INDEX" val="5"/>
  <p:tag name="KSO_WM_UNIT_TEXT_FILL_FORE_SCHEMECOLOR_INDEX" val="2"/>
  <p:tag name="KSO_WM_UNIT_TEXT_FILL_TYPE" val="1"/>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4"/>
  <p:tag name="KSO_WM_UNIT_ID" val="diagram20228121_1*q_i*1_4"/>
  <p:tag name="KSO_WM_TEMPLATE_CATEGORY" val="diagram"/>
  <p:tag name="KSO_WM_TEMPLATE_INDEX" val="20228121"/>
  <p:tag name="KSO_WM_UNIT_LAYERLEVEL" val="1_1"/>
  <p:tag name="KSO_WM_TAG_VERSION" val="1.0"/>
  <p:tag name="KSO_WM_BEAUTIFY_FLAG" val=""/>
  <p:tag name="KSO_WM_UNIT_LINE_FORE_SCHEMECOLOR_INDEX" val="5"/>
  <p:tag name="KSO_WM_UNIT_LINE_FILL_TYPE" val="2"/>
  <p:tag name="KSO_WM_UNIT_TEXT_FILL_FORE_SCHEMECOLOR_INDEX" val="2"/>
  <p:tag name="KSO_WM_UNIT_TEXT_FILL_TYPE" val="1"/>
</p:tagLst>
</file>

<file path=ppt/tags/tag17.xml><?xml version="1.0" encoding="utf-8"?>
<p:tagLst xmlns:p="http://schemas.openxmlformats.org/presentationml/2006/main">
  <p:tag name="KSO_WM_BEAUTIFY_FLAG" val=""/>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q1-1"/>
  <p:tag name="KSO_WM_UNIT_TYPE" val="q_i"/>
  <p:tag name="KSO_WM_UNIT_INDEX" val="1_5"/>
  <p:tag name="KSO_WM_UNIT_ID" val="diagram20228121_1*q_i*1_5"/>
  <p:tag name="KSO_WM_TEMPLATE_CATEGORY" val="diagram"/>
  <p:tag name="KSO_WM_TEMPLATE_INDEX" val="20228121"/>
  <p:tag name="KSO_WM_UNIT_LAYERLEVEL" val="1_1"/>
  <p:tag name="KSO_WM_TAG_VERSION" val="1.0"/>
  <p:tag name="KSO_WM_BEAUTIFY_FLAG" val=""/>
  <p:tag name="KSO_WM_UNIT_LINE_FORE_SCHEMECOLOR_INDEX" val="5"/>
  <p:tag name="KSO_WM_UNIT_LINE_FILL_TYPE" val="2"/>
  <p:tag name="KSO_WM_UNIT_TEXT_FILL_FORE_SCHEMECOLOR_INDEX" val="2"/>
  <p:tag name="KSO_WM_UNIT_TEXT_FILL_TYPE" val="1"/>
</p:tagLst>
</file>

<file path=ppt/tags/tag171.xml><?xml version="1.0" encoding="utf-8"?>
<p:tagLst xmlns:p="http://schemas.openxmlformats.org/presentationml/2006/main">
  <p:tag name="KSO_WM_UNIT_VALUE" val="201*201"/>
  <p:tag name="KSO_WM_UNIT_HIGHLIGHT" val="0"/>
  <p:tag name="KSO_WM_UNIT_COMPATIBLE" val="0"/>
  <p:tag name="KSO_WM_UNIT_DIAGRAM_ISNUMVISUAL" val="0"/>
  <p:tag name="KSO_WM_UNIT_DIAGRAM_ISREFERUNIT" val="0"/>
  <p:tag name="KSO_WM_DIAGRAM_GROUP_CODE" val="q1-1"/>
  <p:tag name="KSO_WM_UNIT_TYPE" val="q_x"/>
  <p:tag name="KSO_WM_UNIT_INDEX" val="1_1"/>
  <p:tag name="KSO_WM_UNIT_ID" val="diagram20228121_1*q_x*1_1"/>
  <p:tag name="KSO_WM_TEMPLATE_CATEGORY" val="diagram"/>
  <p:tag name="KSO_WM_TEMPLATE_INDEX" val="20228121"/>
  <p:tag name="KSO_WM_UNIT_LAYERLEVEL" val="1_1"/>
  <p:tag name="KSO_WM_TAG_VERSION" val="1.0"/>
  <p:tag name="KSO_WM_BEAUTIFY_FLAG" val=""/>
  <p:tag name="KSO_WM_UNIT_SHADOW_SCHEMECOLOR_INDEX" val="5"/>
</p:tagLst>
</file>

<file path=ppt/tags/tag172.xml><?xml version="1.0" encoding="utf-8"?>
<p:tagLst xmlns:p="http://schemas.openxmlformats.org/presentationml/2006/main">
  <p:tag name="KSO_WM_BEAUTIFY_FLAG" val=""/>
</p:tagLst>
</file>

<file path=ppt/tags/tag173.xml><?xml version="1.0" encoding="utf-8"?>
<p:tagLst xmlns:p="http://schemas.openxmlformats.org/presentationml/2006/main">
  <p:tag name="KSO_WM_BEAUTIFY_FLAG" val=""/>
</p:tagLst>
</file>

<file path=ppt/tags/tag174.xml><?xml version="1.0" encoding="utf-8"?>
<p:tagLst xmlns:p="http://schemas.openxmlformats.org/presentationml/2006/main">
  <p:tag name="KSO_WM_BEAUTIFY_FLAG" val=""/>
</p:tagLst>
</file>

<file path=ppt/tags/tag175.xml><?xml version="1.0" encoding="utf-8"?>
<p:tagLst xmlns:p="http://schemas.openxmlformats.org/presentationml/2006/main">
  <p:tag name="KSO_WM_BEAUTIFY_FLAG" val=""/>
</p:tagLst>
</file>

<file path=ppt/tags/tag176.xml><?xml version="1.0" encoding="utf-8"?>
<p:tagLst xmlns:p="http://schemas.openxmlformats.org/presentationml/2006/main">
  <p:tag name="KSO_WM_BEAUTIFY_FLAG" val=""/>
</p:tagLst>
</file>

<file path=ppt/tags/tag177.xml><?xml version="1.0" encoding="utf-8"?>
<p:tagLst xmlns:p="http://schemas.openxmlformats.org/presentationml/2006/main">
  <p:tag name="KSO_WM_BEAUTIFY_FLAG" val="#wm#"/>
  <p:tag name="KSO_WM_TEMPLATE_CATEGORY" val="custom"/>
  <p:tag name="KSO_WM_TEMPLATE_INDEX" val="20205081"/>
</p:tagLst>
</file>

<file path=ppt/tags/tag178.xml><?xml version="1.0" encoding="utf-8"?>
<p:tagLst xmlns:p="http://schemas.openxmlformats.org/presentationml/2006/main">
  <p:tag name="KSO_WM_BEAUTIFY_FLAG" val=""/>
</p:tagLst>
</file>

<file path=ppt/tags/tag179.xml><?xml version="1.0" encoding="utf-8"?>
<p:tagLst xmlns:p="http://schemas.openxmlformats.org/presentationml/2006/main">
  <p:tag name="KSO_WM_BEAUTIFY_FLAG" val=""/>
</p:tagLst>
</file>

<file path=ppt/tags/tag18.xml><?xml version="1.0" encoding="utf-8"?>
<p:tagLst xmlns:p="http://schemas.openxmlformats.org/presentationml/2006/main">
  <p:tag name="KSO_WM_BEAUTIFY_FLAG" val=""/>
</p:tagLst>
</file>

<file path=ppt/tags/tag180.xml><?xml version="1.0" encoding="utf-8"?>
<p:tagLst xmlns:p="http://schemas.openxmlformats.org/presentationml/2006/main">
  <p:tag name="KSO_WM_BEAUTIFY_FLAG" val=""/>
</p:tagLst>
</file>

<file path=ppt/tags/tag181.xml><?xml version="1.0" encoding="utf-8"?>
<p:tagLst xmlns:p="http://schemas.openxmlformats.org/presentationml/2006/main">
  <p:tag name="KSO_WM_BEAUTIFY_FLAG" val=""/>
</p:tagLst>
</file>

<file path=ppt/tags/tag182.xml><?xml version="1.0" encoding="utf-8"?>
<p:tagLst xmlns:p="http://schemas.openxmlformats.org/presentationml/2006/main">
  <p:tag name="KSO_WM_BEAUTIFY_FLAG" val=""/>
</p:tagLst>
</file>

<file path=ppt/tags/tag183.xml><?xml version="1.0" encoding="utf-8"?>
<p:tagLst xmlns:p="http://schemas.openxmlformats.org/presentationml/2006/main">
  <p:tag name="KSO_WM_BEAUTIFY_FLAG" val=""/>
</p:tagLst>
</file>

<file path=ppt/tags/tag184.xml><?xml version="1.0" encoding="utf-8"?>
<p:tagLst xmlns:p="http://schemas.openxmlformats.org/presentationml/2006/main">
  <p:tag name="KSO_WM_BEAUTIFY_FLAG" val=""/>
</p:tagLst>
</file>

<file path=ppt/tags/tag185.xml><?xml version="1.0" encoding="utf-8"?>
<p:tagLst xmlns:p="http://schemas.openxmlformats.org/presentationml/2006/main">
  <p:tag name="KSO_WM_BEAUTIFY_FLAG" val=""/>
</p:tagLst>
</file>

<file path=ppt/tags/tag186.xml><?xml version="1.0" encoding="utf-8"?>
<p:tagLst xmlns:p="http://schemas.openxmlformats.org/presentationml/2006/main">
  <p:tag name="KSO_WM_BEAUTIFY_FLAG" val=""/>
</p:tagLst>
</file>

<file path=ppt/tags/tag187.xml><?xml version="1.0" encoding="utf-8"?>
<p:tagLst xmlns:p="http://schemas.openxmlformats.org/presentationml/2006/main">
  <p:tag name="KSO_WM_BEAUTIFY_FLAG" val=""/>
</p:tagLst>
</file>

<file path=ppt/tags/tag188.xml><?xml version="1.0" encoding="utf-8"?>
<p:tagLst xmlns:p="http://schemas.openxmlformats.org/presentationml/2006/main">
  <p:tag name="KSO_WM_BEAUTIFY_FLAG" val=""/>
</p:tagLst>
</file>

<file path=ppt/tags/tag189.xml><?xml version="1.0" encoding="utf-8"?>
<p:tagLst xmlns:p="http://schemas.openxmlformats.org/presentationml/2006/main">
  <p:tag name="KSO_WM_BEAUTIFY_FLAG" val=""/>
</p:tagLst>
</file>

<file path=ppt/tags/tag19.xml><?xml version="1.0" encoding="utf-8"?>
<p:tagLst xmlns:p="http://schemas.openxmlformats.org/presentationml/2006/main">
  <p:tag name="KSO_WM_BEAUTIFY_FLAG" val=""/>
</p:tagLst>
</file>

<file path=ppt/tags/tag190.xml><?xml version="1.0" encoding="utf-8"?>
<p:tagLst xmlns:p="http://schemas.openxmlformats.org/presentationml/2006/main">
  <p:tag name="KSO_WM_BEAUTIFY_FLAG" val=""/>
</p:tagLst>
</file>

<file path=ppt/tags/tag191.xml><?xml version="1.0" encoding="utf-8"?>
<p:tagLst xmlns:p="http://schemas.openxmlformats.org/presentationml/2006/main">
  <p:tag name="KSO_WM_BEAUTIFY_FLAG" val=""/>
</p:tagLst>
</file>

<file path=ppt/tags/tag192.xml><?xml version="1.0" encoding="utf-8"?>
<p:tagLst xmlns:p="http://schemas.openxmlformats.org/presentationml/2006/main">
  <p:tag name="KSO_WM_BEAUTIFY_FLAG" val=""/>
</p:tagLst>
</file>

<file path=ppt/tags/tag193.xml><?xml version="1.0" encoding="utf-8"?>
<p:tagLst xmlns:p="http://schemas.openxmlformats.org/presentationml/2006/main">
  <p:tag name="KSO_WM_BEAUTIFY_FLAG" val=""/>
</p:tagLst>
</file>

<file path=ppt/tags/tag194.xml><?xml version="1.0" encoding="utf-8"?>
<p:tagLst xmlns:p="http://schemas.openxmlformats.org/presentationml/2006/main">
  <p:tag name="KSO_WM_BEAUTIFY_FLAG" val=""/>
</p:tagLst>
</file>

<file path=ppt/tags/tag195.xml><?xml version="1.0" encoding="utf-8"?>
<p:tagLst xmlns:p="http://schemas.openxmlformats.org/presentationml/2006/main">
  <p:tag name="KSO_WM_BEAUTIFY_FLAG" val=""/>
</p:tagLst>
</file>

<file path=ppt/tags/tag196.xml><?xml version="1.0" encoding="utf-8"?>
<p:tagLst xmlns:p="http://schemas.openxmlformats.org/presentationml/2006/main">
  <p:tag name="KSO_WM_BEAUTIFY_FLAG" val=""/>
</p:tagLst>
</file>

<file path=ppt/tags/tag197.xml><?xml version="1.0" encoding="utf-8"?>
<p:tagLst xmlns:p="http://schemas.openxmlformats.org/presentationml/2006/main">
  <p:tag name="KSO_WM_BEAUTIFY_FLAG" val="#wm#"/>
  <p:tag name="KSO_WM_TEMPLATE_CATEGORY" val="custom"/>
  <p:tag name="KSO_WM_TEMPLATE_INDEX" val="20205081"/>
</p:tagLst>
</file>

<file path=ppt/tags/tag198.xml><?xml version="1.0" encoding="utf-8"?>
<p:tagLst xmlns:p="http://schemas.openxmlformats.org/presentationml/2006/main">
  <p:tag name="KSO_WM_BEAUTIFY_FLAG" val=""/>
</p:tagLst>
</file>

<file path=ppt/tags/tag199.xml><?xml version="1.0" encoding="utf-8"?>
<p:tagLst xmlns:p="http://schemas.openxmlformats.org/presentationml/2006/main">
  <p:tag name="KSO_WM_BEAUTIFY_FLAG" val=""/>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BEAUTIFY_FLAG" val=""/>
</p:tagLst>
</file>

<file path=ppt/tags/tag200.xml><?xml version="1.0" encoding="utf-8"?>
<p:tagLst xmlns:p="http://schemas.openxmlformats.org/presentationml/2006/main">
  <p:tag name="KSO_WM_BEAUTIFY_FLAG" val="#wm#"/>
  <p:tag name="KSO_WM_TEMPLATE_CATEGORY" val="custom"/>
  <p:tag name="KSO_WM_TEMPLATE_INDEX" val="20205081"/>
</p:tagLst>
</file>

<file path=ppt/tags/tag201.xml><?xml version="1.0" encoding="utf-8"?>
<p:tagLst xmlns:p="http://schemas.openxmlformats.org/presentationml/2006/main">
  <p:tag name="KSO_WM_BEAUTIFY_FLAG" val=""/>
</p:tagLst>
</file>

<file path=ppt/tags/tag202.xml><?xml version="1.0" encoding="utf-8"?>
<p:tagLst xmlns:p="http://schemas.openxmlformats.org/presentationml/2006/main">
  <p:tag name="KSO_WM_BEAUTIFY_FLAG" val=""/>
</p:tagLst>
</file>

<file path=ppt/tags/tag203.xml><?xml version="1.0" encoding="utf-8"?>
<p:tagLst xmlns:p="http://schemas.openxmlformats.org/presentationml/2006/main">
  <p:tag name="KSO_WM_BEAUTIFY_FLAG" val=""/>
</p:tagLst>
</file>

<file path=ppt/tags/tag2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i*1_1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1_1"/>
  <p:tag name="KSO_WM_DIAGRAM_MAX_ITEMCNT" val="8"/>
  <p:tag name="KSO_WM_DIAGRAM_MIN_ITEMCNT" val="5"/>
  <p:tag name="KSO_WM_DIAGRAM_VIRTUALLY_FRAME" val="{&quot;height&quot;:362.663818359375,&quot;width&quot;:767.6588134765625}"/>
  <p:tag name="KSO_WM_DIAGRAM_COLOR_MATCH_VALUE" val="{&quot;shape&quot;:{&quot;fill&quot;:{&quot;solid&quot;:{&quot;brightness&quot;:-0.05000000074505806,&quot;colorType&quot;:1,&quot;foreColorIndex&quot;:14,&quot;transparency&quot;:0},&quot;type&quot;:1},&quot;glow&quot;:{&quot;colorType&quot;:0},&quot;line&quot;:{&quot;type&quot;:0},&quot;shadow&quot;:{&quot;brightness&quot;:0.3499999940395355,&quot;colorType&quot;:1,&quot;foreColorIndex&quot;:13,&quot;transparency&quot;:0.6000000238418579},&quot;threeD&quot;:{&quot;curvedSurface&quot;:{&quot;brightness&quot;:-0.15000000596046448,&quot;colorType&quot;:1,&quot;foreColorIndex&quot;:14},&quot;depth&quot;:{&quot;brightness&quot;:-0.15000000596046448,&quot;colorType&quot;:1,&quot;foreColorIndex&quot;:14}}},&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05"/>
  <p:tag name="KSO_WM_UNIT_FILL_FORE_SCHEMECOLOR_INDEX" val="14"/>
  <p:tag name="KSO_WM_UNIT_FILL_TYPE" val="1"/>
  <p:tag name="KSO_WM_UNIT_SHADOW_SCHEMECOLOR_INDEX_BRIGHTNESS" val="0.35"/>
  <p:tag name="KSO_WM_UNIT_SHADOW_SCHEMECOLOR_INDEX" val="13"/>
  <p:tag name="KSO_WM_UNIT_TEXT_FILL_FORE_SCHEMECOLOR_INDEX_BRIGHTNESS" val="0"/>
  <p:tag name="KSO_WM_UNIT_TEXT_FILL_FORE_SCHEMECOLOR_INDEX" val="2"/>
  <p:tag name="KSO_WM_UNIT_TEXT_FILL_TYPE" val="1"/>
  <p:tag name="KSO_WM_UNIT_USESOURCEFORMAT_APPLY" val="1"/>
</p:tagLst>
</file>

<file path=ppt/tags/tag2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d*1_1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UNIT_VALUE" val="493*572"/>
  <p:tag name="KSO_WM_DIAGRAM_GROUP_CODE" val="l1-1"/>
  <p:tag name="KSO_WM_UNIT_TYPE" val="l_h_d"/>
  <p:tag name="KSO_WM_UNIT_INDEX" val="1_1_1"/>
  <p:tag name="KSO_WM_DIAGRAM_MAX_ITEMCNT" val="8"/>
  <p:tag name="KSO_WM_DIAGRAM_MIN_ITEMCNT" val="5"/>
  <p:tag name="KSO_WM_DIAGRAM_VIRTUALLY_FRAME" val="{&quot;height&quot;:362.663818359375,&quot;width&quot;:767.6588134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2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i*1_2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2_1"/>
  <p:tag name="KSO_WM_DIAGRAM_MAX_ITEMCNT" val="8"/>
  <p:tag name="KSO_WM_DIAGRAM_MIN_ITEMCNT" val="5"/>
  <p:tag name="KSO_WM_DIAGRAM_VIRTUALLY_FRAME" val="{&quot;height&quot;:362.663818359375,&quot;width&quot;:767.6588134765625}"/>
  <p:tag name="KSO_WM_DIAGRAM_COLOR_MATCH_VALUE" val="{&quot;shape&quot;:{&quot;fill&quot;:{&quot;solid&quot;:{&quot;brightness&quot;:-0.05000000074505806,&quot;colorType&quot;:1,&quot;foreColorIndex&quot;:14,&quot;transparency&quot;:0},&quot;type&quot;:1},&quot;glow&quot;:{&quot;colorType&quot;:0},&quot;line&quot;:{&quot;type&quot;:0},&quot;shadow&quot;:{&quot;brightness&quot;:0.3499999940395355,&quot;colorType&quot;:1,&quot;foreColorIndex&quot;:13,&quot;transparency&quot;:0.6000000238418579},&quot;threeD&quot;:{&quot;curvedSurface&quot;:{&quot;brightness&quot;:-0.15000000596046448,&quot;colorType&quot;:1,&quot;foreColorIndex&quot;:14},&quot;depth&quot;:{&quot;brightness&quot;:-0.15000000596046448,&quot;colorType&quot;:1,&quot;foreColorIndex&quot;:14}}},&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05"/>
  <p:tag name="KSO_WM_UNIT_FILL_FORE_SCHEMECOLOR_INDEX" val="14"/>
  <p:tag name="KSO_WM_UNIT_FILL_TYPE" val="1"/>
  <p:tag name="KSO_WM_UNIT_SHADOW_SCHEMECOLOR_INDEX_BRIGHTNESS" val="0.35"/>
  <p:tag name="KSO_WM_UNIT_SHADOW_SCHEMECOLOR_INDEX" val="13"/>
  <p:tag name="KSO_WM_UNIT_TEXT_FILL_FORE_SCHEMECOLOR_INDEX_BRIGHTNESS" val="0"/>
  <p:tag name="KSO_WM_UNIT_TEXT_FILL_FORE_SCHEMECOLOR_INDEX" val="2"/>
  <p:tag name="KSO_WM_UNIT_TEXT_FILL_TYPE" val="1"/>
  <p:tag name="KSO_WM_UNIT_USESOURCEFORMAT_APPLY" val="1"/>
</p:tagLst>
</file>

<file path=ppt/tags/tag2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d*1_2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UNIT_VALUE" val="481*563"/>
  <p:tag name="KSO_WM_DIAGRAM_GROUP_CODE" val="l1-1"/>
  <p:tag name="KSO_WM_UNIT_TYPE" val="l_h_d"/>
  <p:tag name="KSO_WM_UNIT_INDEX" val="1_2_1"/>
  <p:tag name="KSO_WM_DIAGRAM_MAX_ITEMCNT" val="8"/>
  <p:tag name="KSO_WM_DIAGRAM_MIN_ITEMCNT" val="5"/>
  <p:tag name="KSO_WM_DIAGRAM_VIRTUALLY_FRAME" val="{&quot;height&quot;:362.663818359375,&quot;width&quot;:767.6588134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2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i*1_3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3_1"/>
  <p:tag name="KSO_WM_DIAGRAM_MAX_ITEMCNT" val="8"/>
  <p:tag name="KSO_WM_DIAGRAM_MIN_ITEMCNT" val="5"/>
  <p:tag name="KSO_WM_DIAGRAM_VIRTUALLY_FRAME" val="{&quot;height&quot;:362.663818359375,&quot;width&quot;:767.6588134765625}"/>
  <p:tag name="KSO_WM_DIAGRAM_COLOR_MATCH_VALUE" val="{&quot;shape&quot;:{&quot;fill&quot;:{&quot;solid&quot;:{&quot;brightness&quot;:-0.05000000074505806,&quot;colorType&quot;:1,&quot;foreColorIndex&quot;:14,&quot;transparency&quot;:0},&quot;type&quot;:1},&quot;glow&quot;:{&quot;colorType&quot;:0},&quot;line&quot;:{&quot;type&quot;:0},&quot;shadow&quot;:{&quot;brightness&quot;:0.3499999940395355,&quot;colorType&quot;:1,&quot;foreColorIndex&quot;:13,&quot;transparency&quot;:0.6000000238418579},&quot;threeD&quot;:{&quot;curvedSurface&quot;:{&quot;brightness&quot;:-0.15000000596046448,&quot;colorType&quot;:1,&quot;foreColorIndex&quot;:14},&quot;depth&quot;:{&quot;brightness&quot;:-0.15000000596046448,&quot;colorType&quot;:1,&quot;foreColorIndex&quot;:14}}},&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05"/>
  <p:tag name="KSO_WM_UNIT_FILL_FORE_SCHEMECOLOR_INDEX" val="14"/>
  <p:tag name="KSO_WM_UNIT_FILL_TYPE" val="1"/>
  <p:tag name="KSO_WM_UNIT_SHADOW_SCHEMECOLOR_INDEX_BRIGHTNESS" val="0.35"/>
  <p:tag name="KSO_WM_UNIT_SHADOW_SCHEMECOLOR_INDEX" val="13"/>
  <p:tag name="KSO_WM_UNIT_TEXT_FILL_FORE_SCHEMECOLOR_INDEX_BRIGHTNESS" val="0"/>
  <p:tag name="KSO_WM_UNIT_TEXT_FILL_FORE_SCHEMECOLOR_INDEX" val="2"/>
  <p:tag name="KSO_WM_UNIT_TEXT_FILL_TYPE" val="1"/>
  <p:tag name="KSO_WM_UNIT_USESOURCEFORMAT_APPLY" val="1"/>
</p:tagLst>
</file>

<file path=ppt/tags/tag2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i*1_5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5_1"/>
  <p:tag name="KSO_WM_DIAGRAM_MAX_ITEMCNT" val="8"/>
  <p:tag name="KSO_WM_DIAGRAM_MIN_ITEMCNT" val="5"/>
  <p:tag name="KSO_WM_DIAGRAM_VIRTUALLY_FRAME" val="{&quot;height&quot;:362.663818359375,&quot;width&quot;:767.6588134765625}"/>
  <p:tag name="KSO_WM_DIAGRAM_COLOR_MATCH_VALUE" val="{&quot;shape&quot;:{&quot;fill&quot;:{&quot;solid&quot;:{&quot;brightness&quot;:-0.05000000074505806,&quot;colorType&quot;:1,&quot;foreColorIndex&quot;:14,&quot;transparency&quot;:0},&quot;type&quot;:1},&quot;glow&quot;:{&quot;colorType&quot;:0},&quot;line&quot;:{&quot;type&quot;:0},&quot;shadow&quot;:{&quot;brightness&quot;:0.3499999940395355,&quot;colorType&quot;:1,&quot;foreColorIndex&quot;:13,&quot;transparency&quot;:0.6000000238418579},&quot;threeD&quot;:{&quot;curvedSurface&quot;:{&quot;brightness&quot;:-0.15000000596046448,&quot;colorType&quot;:1,&quot;foreColorIndex&quot;:14},&quot;depth&quot;:{&quot;brightness&quot;:-0.15000000596046448,&quot;colorType&quot;:1,&quot;foreColorIndex&quot;:14}}},&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05"/>
  <p:tag name="KSO_WM_UNIT_FILL_FORE_SCHEMECOLOR_INDEX" val="14"/>
  <p:tag name="KSO_WM_UNIT_FILL_TYPE" val="1"/>
  <p:tag name="KSO_WM_UNIT_SHADOW_SCHEMECOLOR_INDEX_BRIGHTNESS" val="0.35"/>
  <p:tag name="KSO_WM_UNIT_SHADOW_SCHEMECOLOR_INDEX" val="13"/>
  <p:tag name="KSO_WM_UNIT_TEXT_FILL_FORE_SCHEMECOLOR_INDEX_BRIGHTNESS" val="0"/>
  <p:tag name="KSO_WM_UNIT_TEXT_FILL_FORE_SCHEMECOLOR_INDEX" val="2"/>
  <p:tag name="KSO_WM_UNIT_TEXT_FILL_TYPE" val="1"/>
  <p:tag name="KSO_WM_UNIT_USESOURCEFORMAT_APPLY" val="1"/>
</p:tagLst>
</file>

<file path=ppt/tags/tag21.xml><?xml version="1.0" encoding="utf-8"?>
<p:tagLst xmlns:p="http://schemas.openxmlformats.org/presentationml/2006/main">
  <p:tag name="KSO_WM_BEAUTIFY_FLAG" val=""/>
</p:tagLst>
</file>

<file path=ppt/tags/tag2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d*1_5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UNIT_VALUE" val="493*572"/>
  <p:tag name="KSO_WM_DIAGRAM_GROUP_CODE" val="l1-1"/>
  <p:tag name="KSO_WM_UNIT_TYPE" val="l_h_d"/>
  <p:tag name="KSO_WM_UNIT_INDEX" val="1_5_1"/>
  <p:tag name="KSO_WM_DIAGRAM_MAX_ITEMCNT" val="8"/>
  <p:tag name="KSO_WM_DIAGRAM_MIN_ITEMCNT" val="5"/>
  <p:tag name="KSO_WM_DIAGRAM_VIRTUALLY_FRAME" val="{&quot;height&quot;:362.663818359375,&quot;width&quot;:767.6588134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2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d*1_3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UNIT_VALUE" val="493*572"/>
  <p:tag name="KSO_WM_DIAGRAM_GROUP_CODE" val="l1-1"/>
  <p:tag name="KSO_WM_UNIT_TYPE" val="l_h_d"/>
  <p:tag name="KSO_WM_UNIT_INDEX" val="1_3_1"/>
  <p:tag name="KSO_WM_DIAGRAM_MAX_ITEMCNT" val="8"/>
  <p:tag name="KSO_WM_DIAGRAM_MIN_ITEMCNT" val="5"/>
  <p:tag name="KSO_WM_DIAGRAM_VIRTUALLY_FRAME" val="{&quot;height&quot;:362.663818359375,&quot;width&quot;:767.6588134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2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i*1_4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4_1"/>
  <p:tag name="KSO_WM_DIAGRAM_MAX_ITEMCNT" val="8"/>
  <p:tag name="KSO_WM_DIAGRAM_MIN_ITEMCNT" val="5"/>
  <p:tag name="KSO_WM_DIAGRAM_VIRTUALLY_FRAME" val="{&quot;height&quot;:362.663818359375,&quot;width&quot;:767.6588134765625}"/>
  <p:tag name="KSO_WM_DIAGRAM_COLOR_MATCH_VALUE" val="{&quot;shape&quot;:{&quot;fill&quot;:{&quot;solid&quot;:{&quot;brightness&quot;:-0.05000000074505806,&quot;colorType&quot;:1,&quot;foreColorIndex&quot;:14,&quot;transparency&quot;:0},&quot;type&quot;:1},&quot;glow&quot;:{&quot;colorType&quot;:0},&quot;line&quot;:{&quot;type&quot;:0},&quot;shadow&quot;:{&quot;brightness&quot;:0.3499999940395355,&quot;colorType&quot;:1,&quot;foreColorIndex&quot;:13,&quot;transparency&quot;:0.6000000238418579},&quot;threeD&quot;:{&quot;curvedSurface&quot;:{&quot;brightness&quot;:-0.15000000596046448,&quot;colorType&quot;:1,&quot;foreColorIndex&quot;:14},&quot;depth&quot;:{&quot;brightness&quot;:-0.15000000596046448,&quot;colorType&quot;:1,&quot;foreColorIndex&quot;:14}}},&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05"/>
  <p:tag name="KSO_WM_UNIT_FILL_FORE_SCHEMECOLOR_INDEX" val="14"/>
  <p:tag name="KSO_WM_UNIT_FILL_TYPE" val="1"/>
  <p:tag name="KSO_WM_UNIT_SHADOW_SCHEMECOLOR_INDEX_BRIGHTNESS" val="0.35"/>
  <p:tag name="KSO_WM_UNIT_SHADOW_SCHEMECOLOR_INDEX" val="13"/>
  <p:tag name="KSO_WM_UNIT_TEXT_FILL_FORE_SCHEMECOLOR_INDEX_BRIGHTNESS" val="0"/>
  <p:tag name="KSO_WM_UNIT_TEXT_FILL_FORE_SCHEMECOLOR_INDEX" val="2"/>
  <p:tag name="KSO_WM_UNIT_TEXT_FILL_TYPE" val="1"/>
  <p:tag name="KSO_WM_UNIT_USESOURCEFORMAT_APPLY" val="1"/>
</p:tagLst>
</file>

<file path=ppt/tags/tag2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d*1_4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UNIT_VALUE" val="491*572"/>
  <p:tag name="KSO_WM_DIAGRAM_GROUP_CODE" val="l1-1"/>
  <p:tag name="KSO_WM_UNIT_TYPE" val="l_h_d"/>
  <p:tag name="KSO_WM_UNIT_INDEX" val="1_4_1"/>
  <p:tag name="KSO_WM_DIAGRAM_MAX_ITEMCNT" val="8"/>
  <p:tag name="KSO_WM_DIAGRAM_MIN_ITEMCNT" val="5"/>
  <p:tag name="KSO_WM_DIAGRAM_VIRTUALLY_FRAME" val="{&quot;height&quot;:362.663818359375,&quot;width&quot;:767.6588134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2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i*1_8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8_1"/>
  <p:tag name="KSO_WM_DIAGRAM_MAX_ITEMCNT" val="8"/>
  <p:tag name="KSO_WM_DIAGRAM_MIN_ITEMCNT" val="5"/>
  <p:tag name="KSO_WM_DIAGRAM_VIRTUALLY_FRAME" val="{&quot;height&quot;:362.663818359375,&quot;width&quot;:767.6588134765625}"/>
  <p:tag name="KSO_WM_DIAGRAM_COLOR_MATCH_VALUE" val="{&quot;shape&quot;:{&quot;fill&quot;:{&quot;solid&quot;:{&quot;brightness&quot;:-0.05000000074505806,&quot;colorType&quot;:1,&quot;foreColorIndex&quot;:14,&quot;transparency&quot;:0},&quot;type&quot;:1},&quot;glow&quot;:{&quot;colorType&quot;:0},&quot;line&quot;:{&quot;type&quot;:0},&quot;shadow&quot;:{&quot;brightness&quot;:0.3499999940395355,&quot;colorType&quot;:1,&quot;foreColorIndex&quot;:13,&quot;transparency&quot;:0.6000000238418579},&quot;threeD&quot;:{&quot;curvedSurface&quot;:{&quot;brightness&quot;:-0.15000000596046448,&quot;colorType&quot;:1,&quot;foreColorIndex&quot;:14},&quot;depth&quot;:{&quot;brightness&quot;:-0.15000000596046448,&quot;colorType&quot;:1,&quot;foreColorIndex&quot;:14}}},&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05"/>
  <p:tag name="KSO_WM_UNIT_FILL_FORE_SCHEMECOLOR_INDEX" val="14"/>
  <p:tag name="KSO_WM_UNIT_FILL_TYPE" val="1"/>
  <p:tag name="KSO_WM_UNIT_SHADOW_SCHEMECOLOR_INDEX_BRIGHTNESS" val="0.35"/>
  <p:tag name="KSO_WM_UNIT_SHADOW_SCHEMECOLOR_INDEX" val="13"/>
  <p:tag name="KSO_WM_UNIT_TEXT_FILL_FORE_SCHEMECOLOR_INDEX_BRIGHTNESS" val="0"/>
  <p:tag name="KSO_WM_UNIT_TEXT_FILL_FORE_SCHEMECOLOR_INDEX" val="2"/>
  <p:tag name="KSO_WM_UNIT_TEXT_FILL_TYPE" val="1"/>
  <p:tag name="KSO_WM_UNIT_USESOURCEFORMAT_APPLY" val="1"/>
</p:tagLst>
</file>

<file path=ppt/tags/tag2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d*1_8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UNIT_VALUE" val="493*572"/>
  <p:tag name="KSO_WM_DIAGRAM_GROUP_CODE" val="l1-1"/>
  <p:tag name="KSO_WM_UNIT_TYPE" val="l_h_d"/>
  <p:tag name="KSO_WM_UNIT_INDEX" val="1_8_1"/>
  <p:tag name="KSO_WM_DIAGRAM_MAX_ITEMCNT" val="8"/>
  <p:tag name="KSO_WM_DIAGRAM_MIN_ITEMCNT" val="5"/>
  <p:tag name="KSO_WM_DIAGRAM_VIRTUALLY_FRAME" val="{&quot;height&quot;:362.663818359375,&quot;width&quot;:767.6588134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2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i*1_7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7_1"/>
  <p:tag name="KSO_WM_DIAGRAM_MAX_ITEMCNT" val="8"/>
  <p:tag name="KSO_WM_DIAGRAM_MIN_ITEMCNT" val="5"/>
  <p:tag name="KSO_WM_DIAGRAM_VIRTUALLY_FRAME" val="{&quot;height&quot;:362.663818359375,&quot;width&quot;:767.6588134765625}"/>
  <p:tag name="KSO_WM_DIAGRAM_COLOR_MATCH_VALUE" val="{&quot;shape&quot;:{&quot;fill&quot;:{&quot;solid&quot;:{&quot;brightness&quot;:-0.05000000074505806,&quot;colorType&quot;:1,&quot;foreColorIndex&quot;:14,&quot;transparency&quot;:0},&quot;type&quot;:1},&quot;glow&quot;:{&quot;colorType&quot;:0},&quot;line&quot;:{&quot;type&quot;:0},&quot;shadow&quot;:{&quot;brightness&quot;:0.3499999940395355,&quot;colorType&quot;:1,&quot;foreColorIndex&quot;:13,&quot;transparency&quot;:0.6000000238418579},&quot;threeD&quot;:{&quot;curvedSurface&quot;:{&quot;brightness&quot;:-0.15000000596046448,&quot;colorType&quot;:1,&quot;foreColorIndex&quot;:14},&quot;depth&quot;:{&quot;brightness&quot;:-0.15000000596046448,&quot;colorType&quot;:1,&quot;foreColorIndex&quot;:14}}},&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05"/>
  <p:tag name="KSO_WM_UNIT_FILL_FORE_SCHEMECOLOR_INDEX" val="14"/>
  <p:tag name="KSO_WM_UNIT_FILL_TYPE" val="1"/>
  <p:tag name="KSO_WM_UNIT_SHADOW_SCHEMECOLOR_INDEX_BRIGHTNESS" val="0.35"/>
  <p:tag name="KSO_WM_UNIT_SHADOW_SCHEMECOLOR_INDEX" val="13"/>
  <p:tag name="KSO_WM_UNIT_TEXT_FILL_FORE_SCHEMECOLOR_INDEX_BRIGHTNESS" val="0"/>
  <p:tag name="KSO_WM_UNIT_TEXT_FILL_FORE_SCHEMECOLOR_INDEX" val="2"/>
  <p:tag name="KSO_WM_UNIT_TEXT_FILL_TYPE" val="1"/>
  <p:tag name="KSO_WM_UNIT_USESOURCEFORMAT_APPLY" val="1"/>
</p:tagLst>
</file>

<file path=ppt/tags/tag2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d*1_7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UNIT_VALUE" val="493*572"/>
  <p:tag name="KSO_WM_DIAGRAM_GROUP_CODE" val="l1-1"/>
  <p:tag name="KSO_WM_UNIT_TYPE" val="l_h_d"/>
  <p:tag name="KSO_WM_UNIT_INDEX" val="1_7_1"/>
  <p:tag name="KSO_WM_DIAGRAM_MAX_ITEMCNT" val="8"/>
  <p:tag name="KSO_WM_DIAGRAM_MIN_ITEMCNT" val="5"/>
  <p:tag name="KSO_WM_DIAGRAM_VIRTUALLY_FRAME" val="{&quot;height&quot;:362.663818359375,&quot;width&quot;:767.6588134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2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i*1_6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TYPE" val="l_h_i"/>
  <p:tag name="KSO_WM_UNIT_INDEX" val="1_6_1"/>
  <p:tag name="KSO_WM_DIAGRAM_MAX_ITEMCNT" val="8"/>
  <p:tag name="KSO_WM_DIAGRAM_MIN_ITEMCNT" val="5"/>
  <p:tag name="KSO_WM_DIAGRAM_VIRTUALLY_FRAME" val="{&quot;height&quot;:362.663818359375,&quot;width&quot;:767.6588134765625}"/>
  <p:tag name="KSO_WM_DIAGRAM_COLOR_MATCH_VALUE" val="{&quot;shape&quot;:{&quot;fill&quot;:{&quot;solid&quot;:{&quot;brightness&quot;:-0.05000000074505806,&quot;colorType&quot;:1,&quot;foreColorIndex&quot;:14,&quot;transparency&quot;:0},&quot;type&quot;:1},&quot;glow&quot;:{&quot;colorType&quot;:0},&quot;line&quot;:{&quot;type&quot;:0},&quot;shadow&quot;:{&quot;brightness&quot;:0.3499999940395355,&quot;colorType&quot;:1,&quot;foreColorIndex&quot;:13,&quot;transparency&quot;:0.6000000238418579},&quot;threeD&quot;:{&quot;curvedSurface&quot;:{&quot;brightness&quot;:-0.15000000596046448,&quot;colorType&quot;:1,&quot;foreColorIndex&quot;:14},&quot;depth&quot;:{&quot;brightness&quot;:-0.15000000596046448,&quot;colorType&quot;:1,&quot;foreColorIndex&quot;:14}}},&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FORE_SCHEMECOLOR_INDEX_BRIGHTNESS" val="-0.05"/>
  <p:tag name="KSO_WM_UNIT_FILL_FORE_SCHEMECOLOR_INDEX" val="14"/>
  <p:tag name="KSO_WM_UNIT_FILL_TYPE" val="1"/>
  <p:tag name="KSO_WM_UNIT_SHADOW_SCHEMECOLOR_INDEX_BRIGHTNESS" val="0.35"/>
  <p:tag name="KSO_WM_UNIT_SHADOW_SCHEMECOLOR_INDEX" val="13"/>
  <p:tag name="KSO_WM_UNIT_TEXT_FILL_FORE_SCHEMECOLOR_INDEX_BRIGHTNESS" val="0"/>
  <p:tag name="KSO_WM_UNIT_TEXT_FILL_FORE_SCHEMECOLOR_INDEX" val="2"/>
  <p:tag name="KSO_WM_UNIT_TEXT_FILL_TYPE" val="1"/>
  <p:tag name="KSO_WM_UNIT_USESOURCEFORMAT_APPLY" val="1"/>
</p:tagLst>
</file>

<file path=ppt/tags/tag2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diagram20230966_4*l_h_d*1_6_1"/>
  <p:tag name="KSO_WM_TEMPLATE_CATEGORY" val="diagram"/>
  <p:tag name="KSO_WM_TEMPLATE_INDEX" val="20230966"/>
  <p:tag name="KSO_WM_UNIT_LAYERLEVEL" val="1_1_1"/>
  <p:tag name="KSO_WM_TAG_VERSION" val="3.0"/>
  <p:tag name="KSO_WM_BEAUTIFY_FLAG" val="#wm#"/>
  <p:tag name="KSO_WM_DIAGRAM_VERSION" val="3"/>
  <p:tag name="KSO_WM_DIAGRAM_COLOR_TRICK" val="1"/>
  <p:tag name="KSO_WM_DIAGRAM_COLOR_TEXT_CAN_REMOVE" val="n"/>
  <p:tag name="KSO_WM_UNIT_VALUE" val="493*572"/>
  <p:tag name="KSO_WM_DIAGRAM_GROUP_CODE" val="l1-1"/>
  <p:tag name="KSO_WM_UNIT_TYPE" val="l_h_d"/>
  <p:tag name="KSO_WM_UNIT_INDEX" val="1_6_1"/>
  <p:tag name="KSO_WM_DIAGRAM_MAX_ITEMCNT" val="8"/>
  <p:tag name="KSO_WM_DIAGRAM_MIN_ITEMCNT" val="5"/>
  <p:tag name="KSO_WM_DIAGRAM_VIRTUALLY_FRAME" val="{&quot;height&quot;:362.663818359375,&quot;width&quot;:767.6588134765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UNIT_USESOURCEFORMAT_APPLY" val="1"/>
</p:tagLst>
</file>

<file path=ppt/tags/tag22.xml><?xml version="1.0" encoding="utf-8"?>
<p:tagLst xmlns:p="http://schemas.openxmlformats.org/presentationml/2006/main">
  <p:tag name="KSO_WM_BEAUTIFY_FLAG" val=""/>
</p:tagLst>
</file>

<file path=ppt/tags/tag220.xml><?xml version="1.0" encoding="utf-8"?>
<p:tagLst xmlns:p="http://schemas.openxmlformats.org/presentationml/2006/main">
  <p:tag name="KSO_WM_BEAUTIFY_FLAG" val=""/>
</p:tagLst>
</file>

<file path=ppt/tags/tag221.xml><?xml version="1.0" encoding="utf-8"?>
<p:tagLst xmlns:p="http://schemas.openxmlformats.org/presentationml/2006/main">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n1-1"/>
  <p:tag name="KSO_WM_UNIT_TYPE" val="n_h_i"/>
  <p:tag name="KSO_WM_UNIT_INDEX" val="1_1_5"/>
  <p:tag name="KSO_WM_UNIT_ID" val="diagram20230962_1*n_h_i*1_1_5"/>
  <p:tag name="KSO_WM_TEMPLATE_CATEGORY" val="diagram"/>
  <p:tag name="KSO_WM_TEMPLATE_INDEX" val="20230962"/>
  <p:tag name="KSO_WM_UNIT_LAYERLEVEL" val="1_1_1"/>
  <p:tag name="KSO_WM_TAG_VERSION" val="3.0"/>
  <p:tag name="KSO_WM_DIAGRAM_MAX_ITEMCNT" val="6"/>
  <p:tag name="KSO_WM_DIAGRAM_MIN_ITEMCNT" val="2"/>
  <p:tag name="KSO_WM_DIAGRAM_VIRTUALLY_FRAME" val="{&quot;height&quot;:334.4500122070313,&quot;left&quot;:45.23583897868484,&quot;top&quot;:102.8000332665631,&quot;width&quot;:869.5999755859375}"/>
  <p:tag name="KSO_WM_DIAGRAM_COLOR_MATCH_VALUE" val="{&quot;shape&quot;:{&quot;fill&quot;:{&quot;gradient&quot;:[{&quot;brightness&quot;:0.949999988079071,&quot;colorType&quot;:1,&quot;foreColorIndex&quot;:5,&quot;pos&quot;:0,&quot;transparency&quot;:1},{&quot;brightness&quot;:0,&quot;colorType&quot;:1,&quot;foreColorIndex&quot;:5,&quot;pos&quot;:0.8799999952316284,&quot;transparency&quot;:0.44999998807907104}],&quot;type&quot;:3},&quot;glow&quot;:{&quot;colorType&quot;:0},&quot;line&quot;:{&quot;gradient&quot;:[{&quot;brightness&quot;:0,&quot;colorType&quot;:1,&quot;foreColorIndex&quot;:5,&quot;pos&quot;:0,&quot;transparency&quot;:0.15000000596046448},{&quot;brightness&quot;:0,&quot;colorType&quot;:1,&quot;foreColorIndex&quot;:5,&quot;pos&quot;:0.6800000071525574,&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UNIT_FILL_TYPE" val="3"/>
  <p:tag name="KSO_WM_DIAGRAM_USE_COLOR_VALUE" val="{&quot;color_scheme&quot;:1,&quot;color_type&quot;:1,&quot;theme_color_indexes&quot;:[5,6,5,6,5,6]}"/>
</p:tagLst>
</file>

<file path=ppt/tags/tag222.xml><?xml version="1.0" encoding="utf-8"?>
<p:tagLst xmlns:p="http://schemas.openxmlformats.org/presentationml/2006/main">
  <p:tag name="KSO_WM_BEAUTIFY_FLAG" val=""/>
</p:tagLst>
</file>

<file path=ppt/tags/tag223.xml><?xml version="1.0" encoding="utf-8"?>
<p:tagLst xmlns:p="http://schemas.openxmlformats.org/presentationml/2006/main">
  <p:tag name="KSO_WM_BEAUTIFY_FLAG" val=""/>
</p:tagLst>
</file>

<file path=ppt/tags/tag224.xml><?xml version="1.0" encoding="utf-8"?>
<p:tagLst xmlns:p="http://schemas.openxmlformats.org/presentationml/2006/main">
  <p:tag name="KSO_WM_BEAUTIFY_FLAG" val=""/>
</p:tagLst>
</file>

<file path=ppt/tags/tag225.xml><?xml version="1.0" encoding="utf-8"?>
<p:tagLst xmlns:p="http://schemas.openxmlformats.org/presentationml/2006/main">
  <p:tag name="KSO_WM_BEAUTIFY_FLAG" val=""/>
</p:tagLst>
</file>

<file path=ppt/tags/tag226.xml><?xml version="1.0" encoding="utf-8"?>
<p:tagLst xmlns:p="http://schemas.openxmlformats.org/presentationml/2006/main">
  <p:tag name="KSO_WM_BEAUTIFY_FLAG" val=""/>
</p:tagLst>
</file>

<file path=ppt/tags/tag227.xml><?xml version="1.0" encoding="utf-8"?>
<p:tagLst xmlns:p="http://schemas.openxmlformats.org/presentationml/2006/main">
  <p:tag name="KSO_WM_BEAUTIFY_FLAG" val=""/>
</p:tagLst>
</file>

<file path=ppt/tags/tag228.xml><?xml version="1.0" encoding="utf-8"?>
<p:tagLst xmlns:p="http://schemas.openxmlformats.org/presentationml/2006/main">
  <p:tag name="KSO_WM_BEAUTIFY_FLAG" val=""/>
</p:tagLst>
</file>

<file path=ppt/tags/tag229.xml><?xml version="1.0" encoding="utf-8"?>
<p:tagLst xmlns:p="http://schemas.openxmlformats.org/presentationml/2006/main">
  <p:tag name="KSO_WM_BEAUTIFY_FLAG" val=""/>
</p:tagLst>
</file>

<file path=ppt/tags/tag23.xml><?xml version="1.0" encoding="utf-8"?>
<p:tagLst xmlns:p="http://schemas.openxmlformats.org/presentationml/2006/main">
  <p:tag name="KSO_WM_BEAUTIFY_FLAG" val=""/>
</p:tagLst>
</file>

<file path=ppt/tags/tag230.xml><?xml version="1.0" encoding="utf-8"?>
<p:tagLst xmlns:p="http://schemas.openxmlformats.org/presentationml/2006/main">
  <p:tag name="KSO_WM_BEAUTIFY_FLAG" val=""/>
</p:tagLst>
</file>

<file path=ppt/tags/tag231.xml><?xml version="1.0" encoding="utf-8"?>
<p:tagLst xmlns:p="http://schemas.openxmlformats.org/presentationml/2006/main">
  <p:tag name="KSO_WM_BEAUTIFY_FLAG" val=""/>
</p:tagLst>
</file>

<file path=ppt/tags/tag232.xml><?xml version="1.0" encoding="utf-8"?>
<p:tagLst xmlns:p="http://schemas.openxmlformats.org/presentationml/2006/main">
  <p:tag name="KSO_WM_BEAUTIFY_FLAG" val=""/>
</p:tagLst>
</file>

<file path=ppt/tags/tag233.xml><?xml version="1.0" encoding="utf-8"?>
<p:tagLst xmlns:p="http://schemas.openxmlformats.org/presentationml/2006/main">
  <p:tag name="KSO_WM_BEAUTIFY_FLAG" val=""/>
</p:tagLst>
</file>

<file path=ppt/tags/tag234.xml><?xml version="1.0" encoding="utf-8"?>
<p:tagLst xmlns:p="http://schemas.openxmlformats.org/presentationml/2006/main">
  <p:tag name="KSO_WM_BEAUTIFY_FLAG" val=""/>
  <p:tag name="KSO_WM_UNIT_PLACING_PICTURE_USER_VIEWPORT" val="{&quot;height&quot;:4120,&quot;width&quot;:7640}"/>
</p:tagLst>
</file>

<file path=ppt/tags/tag235.xml><?xml version="1.0" encoding="utf-8"?>
<p:tagLst xmlns:p="http://schemas.openxmlformats.org/presentationml/2006/main">
  <p:tag name="KSO_WM_BEAUTIFY_FLAG" val=""/>
</p:tagLst>
</file>

<file path=ppt/tags/tag236.xml><?xml version="1.0" encoding="utf-8"?>
<p:tagLst xmlns:p="http://schemas.openxmlformats.org/presentationml/2006/main">
  <p:tag name="KSO_WM_BEAUTIFY_FLAG" val=""/>
</p:tagLst>
</file>

<file path=ppt/tags/tag237.xml><?xml version="1.0" encoding="utf-8"?>
<p:tagLst xmlns:p="http://schemas.openxmlformats.org/presentationml/2006/main">
  <p:tag name="KSO_WM_BEAUTIFY_FLAG" val=""/>
</p:tagLst>
</file>

<file path=ppt/tags/tag238.xml><?xml version="1.0" encoding="utf-8"?>
<p:tagLst xmlns:p="http://schemas.openxmlformats.org/presentationml/2006/main">
  <p:tag name="KSO_WM_BEAUTIFY_FLAG" val=""/>
</p:tagLst>
</file>

<file path=ppt/tags/tag239.xml><?xml version="1.0" encoding="utf-8"?>
<p:tagLst xmlns:p="http://schemas.openxmlformats.org/presentationml/2006/main">
  <p:tag name="KSO_WM_BEAUTIFY_FLAG" val=""/>
</p:tagLst>
</file>

<file path=ppt/tags/tag24.xml><?xml version="1.0" encoding="utf-8"?>
<p:tagLst xmlns:p="http://schemas.openxmlformats.org/presentationml/2006/main">
  <p:tag name="KSO_WM_BEAUTIFY_FLAG" val=""/>
</p:tagLst>
</file>

<file path=ppt/tags/tag240.xml><?xml version="1.0" encoding="utf-8"?>
<p:tagLst xmlns:p="http://schemas.openxmlformats.org/presentationml/2006/main">
  <p:tag name="KSO_WM_BEAUTIFY_FLAG" val=""/>
</p:tagLst>
</file>

<file path=ppt/tags/tag241.xml><?xml version="1.0" encoding="utf-8"?>
<p:tagLst xmlns:p="http://schemas.openxmlformats.org/presentationml/2006/main">
  <p:tag name="KSO_WM_BEAUTIFY_FLAG" val=""/>
</p:tagLst>
</file>

<file path=ppt/tags/tag242.xml><?xml version="1.0" encoding="utf-8"?>
<p:tagLst xmlns:p="http://schemas.openxmlformats.org/presentationml/2006/main">
  <p:tag name="KSO_WM_BEAUTIFY_FLAG" val=""/>
</p:tagLst>
</file>

<file path=ppt/tags/tag243.xml><?xml version="1.0" encoding="utf-8"?>
<p:tagLst xmlns:p="http://schemas.openxmlformats.org/presentationml/2006/main">
  <p:tag name="KSO_WM_BEAUTIFY_FLAG" val=""/>
</p:tagLst>
</file>

<file path=ppt/tags/tag244.xml><?xml version="1.0" encoding="utf-8"?>
<p:tagLst xmlns:p="http://schemas.openxmlformats.org/presentationml/2006/main">
  <p:tag name="KSO_WM_BEAUTIFY_FLAG" val=""/>
</p:tagLst>
</file>

<file path=ppt/tags/tag245.xml><?xml version="1.0" encoding="utf-8"?>
<p:tagLst xmlns:p="http://schemas.openxmlformats.org/presentationml/2006/main">
  <p:tag name="KSO_WM_BEAUTIFY_FLAG" val=""/>
</p:tagLst>
</file>

<file path=ppt/tags/tag246.xml><?xml version="1.0" encoding="utf-8"?>
<p:tagLst xmlns:p="http://schemas.openxmlformats.org/presentationml/2006/main">
  <p:tag name="KSO_WM_BEAUTIFY_FLAG" val=""/>
</p:tagLst>
</file>

<file path=ppt/tags/tag247.xml><?xml version="1.0" encoding="utf-8"?>
<p:tagLst xmlns:p="http://schemas.openxmlformats.org/presentationml/2006/main">
  <p:tag name="KSO_WM_BEAUTIFY_FLAG" val=""/>
</p:tagLst>
</file>

<file path=ppt/tags/tag248.xml><?xml version="1.0" encoding="utf-8"?>
<p:tagLst xmlns:p="http://schemas.openxmlformats.org/presentationml/2006/main">
  <p:tag name="KSO_WM_BEAUTIFY_FLAG" val=""/>
</p:tagLst>
</file>

<file path=ppt/tags/tag249.xml><?xml version="1.0" encoding="utf-8"?>
<p:tagLst xmlns:p="http://schemas.openxmlformats.org/presentationml/2006/main">
  <p:tag name="KSO_WM_BEAUTIFY_FLAG" val=""/>
</p:tagLst>
</file>

<file path=ppt/tags/tag25.xml><?xml version="1.0" encoding="utf-8"?>
<p:tagLst xmlns:p="http://schemas.openxmlformats.org/presentationml/2006/main">
  <p:tag name="KSO_WM_BEAUTIFY_FLAG" val=""/>
</p:tagLst>
</file>

<file path=ppt/tags/tag250.xml><?xml version="1.0" encoding="utf-8"?>
<p:tagLst xmlns:p="http://schemas.openxmlformats.org/presentationml/2006/main">
  <p:tag name="KSO_WM_BEAUTIFY_FLAG" val=""/>
</p:tagLst>
</file>

<file path=ppt/tags/tag251.xml><?xml version="1.0" encoding="utf-8"?>
<p:tagLst xmlns:p="http://schemas.openxmlformats.org/presentationml/2006/main">
  <p:tag name="KSO_WM_BEAUTIFY_FLAG" val=""/>
</p:tagLst>
</file>

<file path=ppt/tags/tag252.xml><?xml version="1.0" encoding="utf-8"?>
<p:tagLst xmlns:p="http://schemas.openxmlformats.org/presentationml/2006/main">
  <p:tag name="KSO_WM_BEAUTIFY_FLAG" val=""/>
</p:tagLst>
</file>

<file path=ppt/tags/tag253.xml><?xml version="1.0" encoding="utf-8"?>
<p:tagLst xmlns:p="http://schemas.openxmlformats.org/presentationml/2006/main">
  <p:tag name="KSO_WM_BEAUTIFY_FLAG" val=""/>
</p:tagLst>
</file>

<file path=ppt/tags/tag254.xml><?xml version="1.0" encoding="utf-8"?>
<p:tagLst xmlns:p="http://schemas.openxmlformats.org/presentationml/2006/main">
  <p:tag name="KSO_WM_BEAUTIFY_FLAG" val=""/>
</p:tagLst>
</file>

<file path=ppt/tags/tag255.xml><?xml version="1.0" encoding="utf-8"?>
<p:tagLst xmlns:p="http://schemas.openxmlformats.org/presentationml/2006/main">
  <p:tag name="KSO_WM_BEAUTIFY_FLAG" val=""/>
</p:tagLst>
</file>

<file path=ppt/tags/tag256.xml><?xml version="1.0" encoding="utf-8"?>
<p:tagLst xmlns:p="http://schemas.openxmlformats.org/presentationml/2006/main">
  <p:tag name="KSO_WM_BEAUTIFY_FLAG" val=""/>
</p:tagLst>
</file>

<file path=ppt/tags/tag257.xml><?xml version="1.0" encoding="utf-8"?>
<p:tagLst xmlns:p="http://schemas.openxmlformats.org/presentationml/2006/main">
  <p:tag name="KSO_WM_BEAUTIFY_FLAG" val=""/>
</p:tagLst>
</file>

<file path=ppt/tags/tag258.xml><?xml version="1.0" encoding="utf-8"?>
<p:tagLst xmlns:p="http://schemas.openxmlformats.org/presentationml/2006/main">
  <p:tag name="KSO_WM_BEAUTIFY_FLAG" val=""/>
</p:tagLst>
</file>

<file path=ppt/tags/tag259.xml><?xml version="1.0" encoding="utf-8"?>
<p:tagLst xmlns:p="http://schemas.openxmlformats.org/presentationml/2006/main">
  <p:tag name="KSO_WM_BEAUTIFY_FLAG" val=""/>
</p:tagLst>
</file>

<file path=ppt/tags/tag26.xml><?xml version="1.0" encoding="utf-8"?>
<p:tagLst xmlns:p="http://schemas.openxmlformats.org/presentationml/2006/main">
  <p:tag name="KSO_WM_BEAUTIFY_FLAG" val=""/>
</p:tagLst>
</file>

<file path=ppt/tags/tag260.xml><?xml version="1.0" encoding="utf-8"?>
<p:tagLst xmlns:p="http://schemas.openxmlformats.org/presentationml/2006/main">
  <p:tag name="KSO_WM_BEAUTIFY_FLAG" val=""/>
</p:tagLst>
</file>

<file path=ppt/tags/tag261.xml><?xml version="1.0" encoding="utf-8"?>
<p:tagLst xmlns:p="http://schemas.openxmlformats.org/presentationml/2006/main">
  <p:tag name="KSO_WM_BEAUTIFY_FLAG" val=""/>
</p:tagLst>
</file>

<file path=ppt/tags/tag262.xml><?xml version="1.0" encoding="utf-8"?>
<p:tagLst xmlns:p="http://schemas.openxmlformats.org/presentationml/2006/main">
  <p:tag name="KSO_WM_BEAUTIFY_FLAG" val=""/>
</p:tagLst>
</file>

<file path=ppt/tags/tag263.xml><?xml version="1.0" encoding="utf-8"?>
<p:tagLst xmlns:p="http://schemas.openxmlformats.org/presentationml/2006/main">
  <p:tag name="KSO_WM_BEAUTIFY_FLAG" val=""/>
</p:tagLst>
</file>

<file path=ppt/tags/tag264.xml><?xml version="1.0" encoding="utf-8"?>
<p:tagLst xmlns:p="http://schemas.openxmlformats.org/presentationml/2006/main">
  <p:tag name="KSO_WM_BEAUTIFY_FLAG" val=""/>
</p:tagLst>
</file>

<file path=ppt/tags/tag265.xml><?xml version="1.0" encoding="utf-8"?>
<p:tagLst xmlns:p="http://schemas.openxmlformats.org/presentationml/2006/main">
  <p:tag name="KSO_WM_BEAUTIFY_FLAG" val=""/>
</p:tagLst>
</file>

<file path=ppt/tags/tag266.xml><?xml version="1.0" encoding="utf-8"?>
<p:tagLst xmlns:p="http://schemas.openxmlformats.org/presentationml/2006/main">
  <p:tag name="KSO_WM_BEAUTIFY_FLAG" val=""/>
</p:tagLst>
</file>

<file path=ppt/tags/tag267.xml><?xml version="1.0" encoding="utf-8"?>
<p:tagLst xmlns:p="http://schemas.openxmlformats.org/presentationml/2006/main">
  <p:tag name="KSO_WM_BEAUTIFY_FLAG" val=""/>
</p:tagLst>
</file>

<file path=ppt/tags/tag268.xml><?xml version="1.0" encoding="utf-8"?>
<p:tagLst xmlns:p="http://schemas.openxmlformats.org/presentationml/2006/main">
  <p:tag name="KSO_WM_BEAUTIFY_FLAG" val=""/>
</p:tagLst>
</file>

<file path=ppt/tags/tag269.xml><?xml version="1.0" encoding="utf-8"?>
<p:tagLst xmlns:p="http://schemas.openxmlformats.org/presentationml/2006/main">
  <p:tag name="KSO_WM_BEAUTIFY_FLAG" val=""/>
</p:tagLst>
</file>

<file path=ppt/tags/tag27.xml><?xml version="1.0" encoding="utf-8"?>
<p:tagLst xmlns:p="http://schemas.openxmlformats.org/presentationml/2006/main">
  <p:tag name="KSO_WM_BEAUTIFY_FLAG" val=""/>
</p:tagLst>
</file>

<file path=ppt/tags/tag270.xml><?xml version="1.0" encoding="utf-8"?>
<p:tagLst xmlns:p="http://schemas.openxmlformats.org/presentationml/2006/main">
  <p:tag name="KSO_WM_BEAUTIFY_FLAG" val=""/>
</p:tagLst>
</file>

<file path=ppt/tags/tag271.xml><?xml version="1.0" encoding="utf-8"?>
<p:tagLst xmlns:p="http://schemas.openxmlformats.org/presentationml/2006/main">
  <p:tag name="KSO_WM_BEAUTIFY_FLAG" val=""/>
</p:tagLst>
</file>

<file path=ppt/tags/tag272.xml><?xml version="1.0" encoding="utf-8"?>
<p:tagLst xmlns:p="http://schemas.openxmlformats.org/presentationml/2006/main">
  <p:tag name="KSO_WM_BEAUTIFY_FLAG" val=""/>
</p:tagLst>
</file>

<file path=ppt/tags/tag273.xml><?xml version="1.0" encoding="utf-8"?>
<p:tagLst xmlns:p="http://schemas.openxmlformats.org/presentationml/2006/main">
  <p:tag name="KSO_WM_BEAUTIFY_FLAG" val=""/>
</p:tagLst>
</file>

<file path=ppt/tags/tag274.xml><?xml version="1.0" encoding="utf-8"?>
<p:tagLst xmlns:p="http://schemas.openxmlformats.org/presentationml/2006/main">
  <p:tag name="KSO_WM_BEAUTIFY_FLAG" val=""/>
</p:tagLst>
</file>

<file path=ppt/tags/tag275.xml><?xml version="1.0" encoding="utf-8"?>
<p:tagLst xmlns:p="http://schemas.openxmlformats.org/presentationml/2006/main">
  <p:tag name="KSO_WM_BEAUTIFY_FLAG" val=""/>
</p:tagLst>
</file>

<file path=ppt/tags/tag276.xml><?xml version="1.0" encoding="utf-8"?>
<p:tagLst xmlns:p="http://schemas.openxmlformats.org/presentationml/2006/main">
  <p:tag name="KSO_WM_BEAUTIFY_FLAG" val=""/>
</p:tagLst>
</file>

<file path=ppt/tags/tag277.xml><?xml version="1.0" encoding="utf-8"?>
<p:tagLst xmlns:p="http://schemas.openxmlformats.org/presentationml/2006/main">
  <p:tag name="KSO_WM_BEAUTIFY_FLAG" val=""/>
</p:tagLst>
</file>

<file path=ppt/tags/tag278.xml><?xml version="1.0" encoding="utf-8"?>
<p:tagLst xmlns:p="http://schemas.openxmlformats.org/presentationml/2006/main">
  <p:tag name="KSO_WM_BEAUTIFY_FLAG" val=""/>
</p:tagLst>
</file>

<file path=ppt/tags/tag279.xml><?xml version="1.0" encoding="utf-8"?>
<p:tagLst xmlns:p="http://schemas.openxmlformats.org/presentationml/2006/main">
  <p:tag name="KSO_WM_BEAUTIFY_FLAG" val=""/>
</p:tagLst>
</file>

<file path=ppt/tags/tag28.xml><?xml version="1.0" encoding="utf-8"?>
<p:tagLst xmlns:p="http://schemas.openxmlformats.org/presentationml/2006/main">
  <p:tag name="KSO_WM_BEAUTIFY_FLAG" val=""/>
</p:tagLst>
</file>

<file path=ppt/tags/tag280.xml><?xml version="1.0" encoding="utf-8"?>
<p:tagLst xmlns:p="http://schemas.openxmlformats.org/presentationml/2006/main">
  <p:tag name="KSO_WM_BEAUTIFY_FLAG" val=""/>
</p:tagLst>
</file>

<file path=ppt/tags/tag281.xml><?xml version="1.0" encoding="utf-8"?>
<p:tagLst xmlns:p="http://schemas.openxmlformats.org/presentationml/2006/main">
  <p:tag name="KSO_WM_BEAUTIFY_FLAG" val=""/>
</p:tagLst>
</file>

<file path=ppt/tags/tag282.xml><?xml version="1.0" encoding="utf-8"?>
<p:tagLst xmlns:p="http://schemas.openxmlformats.org/presentationml/2006/main">
  <p:tag name="KSO_WM_BEAUTIFY_FLAG" val=""/>
</p:tagLst>
</file>

<file path=ppt/tags/tag283.xml><?xml version="1.0" encoding="utf-8"?>
<p:tagLst xmlns:p="http://schemas.openxmlformats.org/presentationml/2006/main">
  <p:tag name="KSO_WM_BEAUTIFY_FLAG" val=""/>
</p:tagLst>
</file>

<file path=ppt/tags/tag284.xml><?xml version="1.0" encoding="utf-8"?>
<p:tagLst xmlns:p="http://schemas.openxmlformats.org/presentationml/2006/main">
  <p:tag name="KSO_WM_BEAUTIFY_FLAG" val=""/>
</p:tagLst>
</file>

<file path=ppt/tags/tag285.xml><?xml version="1.0" encoding="utf-8"?>
<p:tagLst xmlns:p="http://schemas.openxmlformats.org/presentationml/2006/main">
  <p:tag name="KSO_WM_BEAUTIFY_FLAG" val=""/>
</p:tagLst>
</file>

<file path=ppt/tags/tag286.xml><?xml version="1.0" encoding="utf-8"?>
<p:tagLst xmlns:p="http://schemas.openxmlformats.org/presentationml/2006/main">
  <p:tag name="KSO_WM_BEAUTIFY_FLAG" val=""/>
</p:tagLst>
</file>

<file path=ppt/tags/tag287.xml><?xml version="1.0" encoding="utf-8"?>
<p:tagLst xmlns:p="http://schemas.openxmlformats.org/presentationml/2006/main">
  <p:tag name="KSO_WM_BEAUTIFY_FLAG" val=""/>
</p:tagLst>
</file>

<file path=ppt/tags/tag288.xml><?xml version="1.0" encoding="utf-8"?>
<p:tagLst xmlns:p="http://schemas.openxmlformats.org/presentationml/2006/main">
  <p:tag name="KSO_WM_BEAUTIFY_FLAG" val=""/>
</p:tagLst>
</file>

<file path=ppt/tags/tag289.xml><?xml version="1.0" encoding="utf-8"?>
<p:tagLst xmlns:p="http://schemas.openxmlformats.org/presentationml/2006/main">
  <p:tag name="KSO_WM_BEAUTIFY_FLAG" val=""/>
</p:tagLst>
</file>

<file path=ppt/tags/tag29.xml><?xml version="1.0" encoding="utf-8"?>
<p:tagLst xmlns:p="http://schemas.openxmlformats.org/presentationml/2006/main">
  <p:tag name="KSO_WM_SPECIAL_SOURCE" val="bdnull"/>
</p:tagLst>
</file>

<file path=ppt/tags/tag290.xml><?xml version="1.0" encoding="utf-8"?>
<p:tagLst xmlns:p="http://schemas.openxmlformats.org/presentationml/2006/main">
  <p:tag name="KSO_WM_BEAUTIFY_FLAG" val=""/>
</p:tagLst>
</file>

<file path=ppt/tags/tag291.xml><?xml version="1.0" encoding="utf-8"?>
<p:tagLst xmlns:p="http://schemas.openxmlformats.org/presentationml/2006/main">
  <p:tag name="KSO_WM_BEAUTIFY_FLAG" val=""/>
</p:tagLst>
</file>

<file path=ppt/tags/tag292.xml><?xml version="1.0" encoding="utf-8"?>
<p:tagLst xmlns:p="http://schemas.openxmlformats.org/presentationml/2006/main">
  <p:tag name="KSO_WM_BEAUTIFY_FLAG" val=""/>
</p:tagLst>
</file>

<file path=ppt/tags/tag293.xml><?xml version="1.0" encoding="utf-8"?>
<p:tagLst xmlns:p="http://schemas.openxmlformats.org/presentationml/2006/main">
  <p:tag name="KSO_WM_BEAUTIFY_FLAG" val=""/>
</p:tagLst>
</file>

<file path=ppt/tags/tag294.xml><?xml version="1.0" encoding="utf-8"?>
<p:tagLst xmlns:p="http://schemas.openxmlformats.org/presentationml/2006/main">
  <p:tag name="KSO_WM_BEAUTIFY_FLAG" val=""/>
</p:tagLst>
</file>

<file path=ppt/tags/tag295.xml><?xml version="1.0" encoding="utf-8"?>
<p:tagLst xmlns:p="http://schemas.openxmlformats.org/presentationml/2006/main">
  <p:tag name="KSO_WM_BEAUTIFY_FLAG" val=""/>
</p:tagLst>
</file>

<file path=ppt/tags/tag296.xml><?xml version="1.0" encoding="utf-8"?>
<p:tagLst xmlns:p="http://schemas.openxmlformats.org/presentationml/2006/main">
  <p:tag name="KSO_WM_BEAUTIFY_FLAG" val=""/>
</p:tagLst>
</file>

<file path=ppt/tags/tag297.xml><?xml version="1.0" encoding="utf-8"?>
<p:tagLst xmlns:p="http://schemas.openxmlformats.org/presentationml/2006/main">
  <p:tag name="KSO_WM_BEAUTIFY_FLAG" val=""/>
</p:tagLst>
</file>

<file path=ppt/tags/tag298.xml><?xml version="1.0" encoding="utf-8"?>
<p:tagLst xmlns:p="http://schemas.openxmlformats.org/presentationml/2006/main">
  <p:tag name="KSO_WM_BEAUTIFY_FLAG" val=""/>
</p:tagLst>
</file>

<file path=ppt/tags/tag299.xml><?xml version="1.0" encoding="utf-8"?>
<p:tagLst xmlns:p="http://schemas.openxmlformats.org/presentationml/2006/main">
  <p:tag name="KSO_WM_BEAUTIFY_FLAG" val=""/>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30.xml><?xml version="1.0" encoding="utf-8"?>
<p:tagLst xmlns:p="http://schemas.openxmlformats.org/presentationml/2006/main">
  <p:tag name="KSO_WM_DIAGRAM_VIRTUALLY_FRAME" val="{&quot;height&quot;:382.1,&quot;left&quot;:52.75,&quot;top&quot;:133.35,&quot;width&quot;:232.9}"/>
</p:tagLst>
</file>

<file path=ppt/tags/tag300.xml><?xml version="1.0" encoding="utf-8"?>
<p:tagLst xmlns:p="http://schemas.openxmlformats.org/presentationml/2006/main">
  <p:tag name="KSO_WM_BEAUTIFY_FLAG" val=""/>
</p:tagLst>
</file>

<file path=ppt/tags/tag301.xml><?xml version="1.0" encoding="utf-8"?>
<p:tagLst xmlns:p="http://schemas.openxmlformats.org/presentationml/2006/main">
  <p:tag name="KSO_WM_BEAUTIFY_FLAG" val=""/>
</p:tagLst>
</file>

<file path=ppt/tags/tag302.xml><?xml version="1.0" encoding="utf-8"?>
<p:tagLst xmlns:p="http://schemas.openxmlformats.org/presentationml/2006/main">
  <p:tag name="KSO_WM_BEAUTIFY_FLAG" val=""/>
</p:tagLst>
</file>

<file path=ppt/tags/tag303.xml><?xml version="1.0" encoding="utf-8"?>
<p:tagLst xmlns:p="http://schemas.openxmlformats.org/presentationml/2006/main">
  <p:tag name="KSO_WM_BEAUTIFY_FLAG" val=""/>
</p:tagLst>
</file>

<file path=ppt/tags/tag304.xml><?xml version="1.0" encoding="utf-8"?>
<p:tagLst xmlns:p="http://schemas.openxmlformats.org/presentationml/2006/main">
  <p:tag name="KSO_WM_BEAUTIFY_FLAG" val=""/>
</p:tagLst>
</file>

<file path=ppt/tags/tag305.xml><?xml version="1.0" encoding="utf-8"?>
<p:tagLst xmlns:p="http://schemas.openxmlformats.org/presentationml/2006/main">
  <p:tag name="KSO_WM_BEAUTIFY_FLAG" val=""/>
</p:tagLst>
</file>

<file path=ppt/tags/tag306.xml><?xml version="1.0" encoding="utf-8"?>
<p:tagLst xmlns:p="http://schemas.openxmlformats.org/presentationml/2006/main">
  <p:tag name="KSO_WM_BEAUTIFY_FLAG" val=""/>
</p:tagLst>
</file>

<file path=ppt/tags/tag307.xml><?xml version="1.0" encoding="utf-8"?>
<p:tagLst xmlns:p="http://schemas.openxmlformats.org/presentationml/2006/main">
  <p:tag name="KSO_WM_BEAUTIFY_FLAG" val=""/>
</p:tagLst>
</file>

<file path=ppt/tags/tag308.xml><?xml version="1.0" encoding="utf-8"?>
<p:tagLst xmlns:p="http://schemas.openxmlformats.org/presentationml/2006/main">
  <p:tag name="KSO_WM_BEAUTIFY_FLAG" val=""/>
</p:tagLst>
</file>

<file path=ppt/tags/tag309.xml><?xml version="1.0" encoding="utf-8"?>
<p:tagLst xmlns:p="http://schemas.openxmlformats.org/presentationml/2006/main">
  <p:tag name="KSO_WM_BEAUTIFY_FLAG" val=""/>
</p:tagLst>
</file>

<file path=ppt/tags/tag31.xml><?xml version="1.0" encoding="utf-8"?>
<p:tagLst xmlns:p="http://schemas.openxmlformats.org/presentationml/2006/main">
  <p:tag name="KSO_WM_DIAGRAM_VIRTUALLY_FRAME" val="{&quot;height&quot;:382.1,&quot;left&quot;:52.75,&quot;top&quot;:133.35,&quot;width&quot;:232.9}"/>
</p:tagLst>
</file>

<file path=ppt/tags/tag310.xml><?xml version="1.0" encoding="utf-8"?>
<p:tagLst xmlns:p="http://schemas.openxmlformats.org/presentationml/2006/main">
  <p:tag name="KSO_WM_BEAUTIFY_FLAG" val=""/>
</p:tagLst>
</file>

<file path=ppt/tags/tag311.xml><?xml version="1.0" encoding="utf-8"?>
<p:tagLst xmlns:p="http://schemas.openxmlformats.org/presentationml/2006/main">
  <p:tag name="KSO_WM_BEAUTIFY_FLAG" val=""/>
</p:tagLst>
</file>

<file path=ppt/tags/tag312.xml><?xml version="1.0" encoding="utf-8"?>
<p:tagLst xmlns:p="http://schemas.openxmlformats.org/presentationml/2006/main">
  <p:tag name="KSO_WM_BEAUTIFY_FLAG" val=""/>
</p:tagLst>
</file>

<file path=ppt/tags/tag313.xml><?xml version="1.0" encoding="utf-8"?>
<p:tagLst xmlns:p="http://schemas.openxmlformats.org/presentationml/2006/main">
  <p:tag name="KSO_WM_BEAUTIFY_FLAG" val=""/>
</p:tagLst>
</file>

<file path=ppt/tags/tag314.xml><?xml version="1.0" encoding="utf-8"?>
<p:tagLst xmlns:p="http://schemas.openxmlformats.org/presentationml/2006/main">
  <p:tag name="KSO_WM_BEAUTIFY_FLAG" val=""/>
</p:tagLst>
</file>

<file path=ppt/tags/tag315.xml><?xml version="1.0" encoding="utf-8"?>
<p:tagLst xmlns:p="http://schemas.openxmlformats.org/presentationml/2006/main">
  <p:tag name="KSO_WM_BEAUTIFY_FLAG" val=""/>
</p:tagLst>
</file>

<file path=ppt/tags/tag316.xml><?xml version="1.0" encoding="utf-8"?>
<p:tagLst xmlns:p="http://schemas.openxmlformats.org/presentationml/2006/main">
  <p:tag name="KSO_WM_BEAUTIFY_FLAG" val=""/>
</p:tagLst>
</file>

<file path=ppt/tags/tag317.xml><?xml version="1.0" encoding="utf-8"?>
<p:tagLst xmlns:p="http://schemas.openxmlformats.org/presentationml/2006/main">
  <p:tag name="KSO_WM_BEAUTIFY_FLAG" val=""/>
</p:tagLst>
</file>

<file path=ppt/tags/tag318.xml><?xml version="1.0" encoding="utf-8"?>
<p:tagLst xmlns:p="http://schemas.openxmlformats.org/presentationml/2006/main">
  <p:tag name="KSO_WM_BEAUTIFY_FLAG" val=""/>
</p:tagLst>
</file>

<file path=ppt/tags/tag319.xml><?xml version="1.0" encoding="utf-8"?>
<p:tagLst xmlns:p="http://schemas.openxmlformats.org/presentationml/2006/main">
  <p:tag name="KSO_WM_BEAUTIFY_FLAG" val=""/>
</p:tagLst>
</file>

<file path=ppt/tags/tag32.xml><?xml version="1.0" encoding="utf-8"?>
<p:tagLst xmlns:p="http://schemas.openxmlformats.org/presentationml/2006/main">
  <p:tag name="KSO_WM_DIAGRAM_VIRTUALLY_FRAME" val="{&quot;height&quot;:382.1,&quot;left&quot;:52.75,&quot;top&quot;:133.35,&quot;width&quot;:232.9}"/>
</p:tagLst>
</file>

<file path=ppt/tags/tag320.xml><?xml version="1.0" encoding="utf-8"?>
<p:tagLst xmlns:p="http://schemas.openxmlformats.org/presentationml/2006/main">
  <p:tag name="KSO_WM_BEAUTIFY_FLAG" val=""/>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BEAUTIFY_FLAG" val=""/>
</p:tagLst>
</file>

<file path=ppt/tags/tag323.xml><?xml version="1.0" encoding="utf-8"?>
<p:tagLst xmlns:p="http://schemas.openxmlformats.org/presentationml/2006/main">
  <p:tag name="KSO_WM_BEAUTIFY_FLAG" val=""/>
</p:tagLst>
</file>

<file path=ppt/tags/tag324.xml><?xml version="1.0" encoding="utf-8"?>
<p:tagLst xmlns:p="http://schemas.openxmlformats.org/presentationml/2006/main">
  <p:tag name="KSO_WM_BEAUTIFY_FLAG" val=""/>
</p:tagLst>
</file>

<file path=ppt/tags/tag325.xml><?xml version="1.0" encoding="utf-8"?>
<p:tagLst xmlns:p="http://schemas.openxmlformats.org/presentationml/2006/main">
  <p:tag name="KSO_WM_BEAUTIFY_FLAG" val=""/>
</p:tagLst>
</file>

<file path=ppt/tags/tag326.xml><?xml version="1.0" encoding="utf-8"?>
<p:tagLst xmlns:p="http://schemas.openxmlformats.org/presentationml/2006/main">
  <p:tag name="KSO_WM_BEAUTIFY_FLAG" val=""/>
</p:tagLst>
</file>

<file path=ppt/tags/tag327.xml><?xml version="1.0" encoding="utf-8"?>
<p:tagLst xmlns:p="http://schemas.openxmlformats.org/presentationml/2006/main">
  <p:tag name="KSO_WM_BEAUTIFY_FLAG" val=""/>
</p:tagLst>
</file>

<file path=ppt/tags/tag328.xml><?xml version="1.0" encoding="utf-8"?>
<p:tagLst xmlns:p="http://schemas.openxmlformats.org/presentationml/2006/main">
  <p:tag name="KSO_WM_BEAUTIFY_FLAG" val=""/>
</p:tagLst>
</file>

<file path=ppt/tags/tag329.xml><?xml version="1.0" encoding="utf-8"?>
<p:tagLst xmlns:p="http://schemas.openxmlformats.org/presentationml/2006/main">
  <p:tag name="KSO_WM_BEAUTIFY_FLAG" val=""/>
</p:tagLst>
</file>

<file path=ppt/tags/tag33.xml><?xml version="1.0" encoding="utf-8"?>
<p:tagLst xmlns:p="http://schemas.openxmlformats.org/presentationml/2006/main">
  <p:tag name="KSO_WM_DIAGRAM_VIRTUALLY_FRAME" val="{&quot;height&quot;:382.1,&quot;left&quot;:52.75,&quot;top&quot;:133.35,&quot;width&quot;:232.9}"/>
</p:tagLst>
</file>

<file path=ppt/tags/tag330.xml><?xml version="1.0" encoding="utf-8"?>
<p:tagLst xmlns:p="http://schemas.openxmlformats.org/presentationml/2006/main">
  <p:tag name="KSO_WM_BEAUTIFY_FLAG" val=""/>
</p:tagLst>
</file>

<file path=ppt/tags/tag331.xml><?xml version="1.0" encoding="utf-8"?>
<p:tagLst xmlns:p="http://schemas.openxmlformats.org/presentationml/2006/main">
  <p:tag name="KSO_WM_BEAUTIFY_FLAG" val=""/>
</p:tagLst>
</file>

<file path=ppt/tags/tag332.xml><?xml version="1.0" encoding="utf-8"?>
<p:tagLst xmlns:p="http://schemas.openxmlformats.org/presentationml/2006/main">
  <p:tag name="KSO_WM_BEAUTIFY_FLAG" val=""/>
</p:tagLst>
</file>

<file path=ppt/tags/tag333.xml><?xml version="1.0" encoding="utf-8"?>
<p:tagLst xmlns:p="http://schemas.openxmlformats.org/presentationml/2006/main">
  <p:tag name="KSO_WM_BEAUTIFY_FLAG" val=""/>
</p:tagLst>
</file>

<file path=ppt/tags/tag334.xml><?xml version="1.0" encoding="utf-8"?>
<p:tagLst xmlns:p="http://schemas.openxmlformats.org/presentationml/2006/main">
  <p:tag name="KSO_WM_BEAUTIFY_FLAG" val=""/>
</p:tagLst>
</file>

<file path=ppt/tags/tag335.xml><?xml version="1.0" encoding="utf-8"?>
<p:tagLst xmlns:p="http://schemas.openxmlformats.org/presentationml/2006/main">
  <p:tag name="KSO_WM_BEAUTIFY_FLAG" val=""/>
</p:tagLst>
</file>

<file path=ppt/tags/tag336.xml><?xml version="1.0" encoding="utf-8"?>
<p:tagLst xmlns:p="http://schemas.openxmlformats.org/presentationml/2006/main">
  <p:tag name="KSO_WM_BEAUTIFY_FLAG" val=""/>
</p:tagLst>
</file>

<file path=ppt/tags/tag337.xml><?xml version="1.0" encoding="utf-8"?>
<p:tagLst xmlns:p="http://schemas.openxmlformats.org/presentationml/2006/main">
  <p:tag name="KSO_WM_BEAUTIFY_FLAG" val=""/>
</p:tagLst>
</file>

<file path=ppt/tags/tag338.xml><?xml version="1.0" encoding="utf-8"?>
<p:tagLst xmlns:p="http://schemas.openxmlformats.org/presentationml/2006/main">
  <p:tag name="KSO_WM_BEAUTIFY_FLAG" val=""/>
</p:tagLst>
</file>

<file path=ppt/tags/tag339.xml><?xml version="1.0" encoding="utf-8"?>
<p:tagLst xmlns:p="http://schemas.openxmlformats.org/presentationml/2006/main">
  <p:tag name="KSO_WM_BEAUTIFY_FLAG" val=""/>
</p:tagLst>
</file>

<file path=ppt/tags/tag34.xml><?xml version="1.0" encoding="utf-8"?>
<p:tagLst xmlns:p="http://schemas.openxmlformats.org/presentationml/2006/main">
  <p:tag name="KSO_WM_DIAGRAM_VIRTUALLY_FRAME" val="{&quot;height&quot;:382.1,&quot;left&quot;:52.75,&quot;top&quot;:133.35,&quot;width&quot;:232.9}"/>
</p:tagLst>
</file>

<file path=ppt/tags/tag340.xml><?xml version="1.0" encoding="utf-8"?>
<p:tagLst xmlns:p="http://schemas.openxmlformats.org/presentationml/2006/main">
  <p:tag name="KSO_WM_BEAUTIFY_FLAG" val=""/>
</p:tagLst>
</file>

<file path=ppt/tags/tag341.xml><?xml version="1.0" encoding="utf-8"?>
<p:tagLst xmlns:p="http://schemas.openxmlformats.org/presentationml/2006/main">
  <p:tag name="KSO_WM_BEAUTIFY_FLAG" val=""/>
</p:tagLst>
</file>

<file path=ppt/tags/tag342.xml><?xml version="1.0" encoding="utf-8"?>
<p:tagLst xmlns:p="http://schemas.openxmlformats.org/presentationml/2006/main">
  <p:tag name="KSO_WM_BEAUTIFY_FLAG" val=""/>
</p:tagLst>
</file>

<file path=ppt/tags/tag343.xml><?xml version="1.0" encoding="utf-8"?>
<p:tagLst xmlns:p="http://schemas.openxmlformats.org/presentationml/2006/main">
  <p:tag name="KSO_WM_BEAUTIFY_FLAG" val=""/>
</p:tagLst>
</file>

<file path=ppt/tags/tag344.xml><?xml version="1.0" encoding="utf-8"?>
<p:tagLst xmlns:p="http://schemas.openxmlformats.org/presentationml/2006/main">
  <p:tag name="KSO_WM_BEAUTIFY_FLAG" val=""/>
</p:tagLst>
</file>

<file path=ppt/tags/tag345.xml><?xml version="1.0" encoding="utf-8"?>
<p:tagLst xmlns:p="http://schemas.openxmlformats.org/presentationml/2006/main">
  <p:tag name="KSO_WM_BEAUTIFY_FLAG" val=""/>
</p:tagLst>
</file>

<file path=ppt/tags/tag346.xml><?xml version="1.0" encoding="utf-8"?>
<p:tagLst xmlns:p="http://schemas.openxmlformats.org/presentationml/2006/main">
  <p:tag name="KSO_WM_BEAUTIFY_FLAG" val=""/>
</p:tagLst>
</file>

<file path=ppt/tags/tag347.xml><?xml version="1.0" encoding="utf-8"?>
<p:tagLst xmlns:p="http://schemas.openxmlformats.org/presentationml/2006/main">
  <p:tag name="KSO_WM_BEAUTIFY_FLAG" val=""/>
</p:tagLst>
</file>

<file path=ppt/tags/tag348.xml><?xml version="1.0" encoding="utf-8"?>
<p:tagLst xmlns:p="http://schemas.openxmlformats.org/presentationml/2006/main">
  <p:tag name="KSO_WM_BEAUTIFY_FLAG" val=""/>
</p:tagLst>
</file>

<file path=ppt/tags/tag349.xml><?xml version="1.0" encoding="utf-8"?>
<p:tagLst xmlns:p="http://schemas.openxmlformats.org/presentationml/2006/main">
  <p:tag name="KSO_WM_BEAUTIFY_FLAG" val=""/>
</p:tagLst>
</file>

<file path=ppt/tags/tag35.xml><?xml version="1.0" encoding="utf-8"?>
<p:tagLst xmlns:p="http://schemas.openxmlformats.org/presentationml/2006/main">
  <p:tag name="KSO_WM_DIAGRAM_VIRTUALLY_FRAME" val="{&quot;height&quot;:382.1,&quot;left&quot;:52.75,&quot;top&quot;:133.35,&quot;width&quot;:232.9}"/>
</p:tagLst>
</file>

<file path=ppt/tags/tag350.xml><?xml version="1.0" encoding="utf-8"?>
<p:tagLst xmlns:p="http://schemas.openxmlformats.org/presentationml/2006/main">
  <p:tag name="KSO_WM_BEAUTIFY_FLAG" val=""/>
</p:tagLst>
</file>

<file path=ppt/tags/tag351.xml><?xml version="1.0" encoding="utf-8"?>
<p:tagLst xmlns:p="http://schemas.openxmlformats.org/presentationml/2006/main">
  <p:tag name="KSO_WM_BEAUTIFY_FLAG" val=""/>
</p:tagLst>
</file>

<file path=ppt/tags/tag352.xml><?xml version="1.0" encoding="utf-8"?>
<p:tagLst xmlns:p="http://schemas.openxmlformats.org/presentationml/2006/main">
  <p:tag name="KSO_WM_BEAUTIFY_FLAG" val=""/>
</p:tagLst>
</file>

<file path=ppt/tags/tag353.xml><?xml version="1.0" encoding="utf-8"?>
<p:tagLst xmlns:p="http://schemas.openxmlformats.org/presentationml/2006/main">
  <p:tag name="KSO_WM_BEAUTIFY_FLAG" val=""/>
</p:tagLst>
</file>

<file path=ppt/tags/tag354.xml><?xml version="1.0" encoding="utf-8"?>
<p:tagLst xmlns:p="http://schemas.openxmlformats.org/presentationml/2006/main">
  <p:tag name="KSO_WM_BEAUTIFY_FLAG" val=""/>
</p:tagLst>
</file>

<file path=ppt/tags/tag355.xml><?xml version="1.0" encoding="utf-8"?>
<p:tagLst xmlns:p="http://schemas.openxmlformats.org/presentationml/2006/main">
  <p:tag name="KSO_WM_BEAUTIFY_FLAG" val=""/>
</p:tagLst>
</file>

<file path=ppt/tags/tag356.xml><?xml version="1.0" encoding="utf-8"?>
<p:tagLst xmlns:p="http://schemas.openxmlformats.org/presentationml/2006/main">
  <p:tag name="KSO_WM_BEAUTIFY_FLAG" val=""/>
</p:tagLst>
</file>

<file path=ppt/tags/tag357.xml><?xml version="1.0" encoding="utf-8"?>
<p:tagLst xmlns:p="http://schemas.openxmlformats.org/presentationml/2006/main">
  <p:tag name="KSO_WM_BEAUTIFY_FLAG" val=""/>
</p:tagLst>
</file>

<file path=ppt/tags/tag358.xml><?xml version="1.0" encoding="utf-8"?>
<p:tagLst xmlns:p="http://schemas.openxmlformats.org/presentationml/2006/main">
  <p:tag name="KSO_WM_BEAUTIFY_FLAG" val=""/>
</p:tagLst>
</file>

<file path=ppt/tags/tag359.xml><?xml version="1.0" encoding="utf-8"?>
<p:tagLst xmlns:p="http://schemas.openxmlformats.org/presentationml/2006/main">
  <p:tag name="KSO_WM_BEAUTIFY_FLAG" val=""/>
</p:tagLst>
</file>

<file path=ppt/tags/tag36.xml><?xml version="1.0" encoding="utf-8"?>
<p:tagLst xmlns:p="http://schemas.openxmlformats.org/presentationml/2006/main">
  <p:tag name="KSO_WM_DIAGRAM_VIRTUALLY_FRAME" val="{&quot;height&quot;:382.1,&quot;left&quot;:52.75,&quot;top&quot;:133.35,&quot;width&quot;:232.9}"/>
</p:tagLst>
</file>

<file path=ppt/tags/tag360.xml><?xml version="1.0" encoding="utf-8"?>
<p:tagLst xmlns:p="http://schemas.openxmlformats.org/presentationml/2006/main">
  <p:tag name="KSO_WM_BEAUTIFY_FLAG" val=""/>
</p:tagLst>
</file>

<file path=ppt/tags/tag361.xml><?xml version="1.0" encoding="utf-8"?>
<p:tagLst xmlns:p="http://schemas.openxmlformats.org/presentationml/2006/main">
  <p:tag name="KSO_WM_BEAUTIFY_FLAG" val=""/>
</p:tagLst>
</file>

<file path=ppt/tags/tag362.xml><?xml version="1.0" encoding="utf-8"?>
<p:tagLst xmlns:p="http://schemas.openxmlformats.org/presentationml/2006/main">
  <p:tag name="KSO_WM_BEAUTIFY_FLAG" val=""/>
</p:tagLst>
</file>

<file path=ppt/tags/tag363.xml><?xml version="1.0" encoding="utf-8"?>
<p:tagLst xmlns:p="http://schemas.openxmlformats.org/presentationml/2006/main">
  <p:tag name="KSO_WM_BEAUTIFY_FLAG" val=""/>
</p:tagLst>
</file>

<file path=ppt/tags/tag364.xml><?xml version="1.0" encoding="utf-8"?>
<p:tagLst xmlns:p="http://schemas.openxmlformats.org/presentationml/2006/main">
  <p:tag name="KSO_WM_BEAUTIFY_FLAG" val=""/>
</p:tagLst>
</file>

<file path=ppt/tags/tag365.xml><?xml version="1.0" encoding="utf-8"?>
<p:tagLst xmlns:p="http://schemas.openxmlformats.org/presentationml/2006/main">
  <p:tag name="KSO_WM_BEAUTIFY_FLAG" val=""/>
</p:tagLst>
</file>

<file path=ppt/tags/tag366.xml><?xml version="1.0" encoding="utf-8"?>
<p:tagLst xmlns:p="http://schemas.openxmlformats.org/presentationml/2006/main">
  <p:tag name="KSO_WM_BEAUTIFY_FLAG" val=""/>
</p:tagLst>
</file>

<file path=ppt/tags/tag367.xml><?xml version="1.0" encoding="utf-8"?>
<p:tagLst xmlns:p="http://schemas.openxmlformats.org/presentationml/2006/main">
  <p:tag name="KSO_WM_BEAUTIFY_FLAG" val=""/>
</p:tagLst>
</file>

<file path=ppt/tags/tag368.xml><?xml version="1.0" encoding="utf-8"?>
<p:tagLst xmlns:p="http://schemas.openxmlformats.org/presentationml/2006/main">
  <p:tag name="KSO_WM_BEAUTIFY_FLAG" val=""/>
</p:tagLst>
</file>

<file path=ppt/tags/tag369.xml><?xml version="1.0" encoding="utf-8"?>
<p:tagLst xmlns:p="http://schemas.openxmlformats.org/presentationml/2006/main">
  <p:tag name="KSO_WM_BEAUTIFY_FLAG" val=""/>
</p:tagLst>
</file>

<file path=ppt/tags/tag37.xml><?xml version="1.0" encoding="utf-8"?>
<p:tagLst xmlns:p="http://schemas.openxmlformats.org/presentationml/2006/main">
  <p:tag name="KSO_WM_DIAGRAM_VIRTUALLY_FRAME" val="{&quot;height&quot;:382.1,&quot;left&quot;:52.75,&quot;top&quot;:133.35,&quot;width&quot;:232.9}"/>
</p:tagLst>
</file>

<file path=ppt/tags/tag370.xml><?xml version="1.0" encoding="utf-8"?>
<p:tagLst xmlns:p="http://schemas.openxmlformats.org/presentationml/2006/main">
  <p:tag name="KSO_WM_BEAUTIFY_FLAG" val=""/>
</p:tagLst>
</file>

<file path=ppt/tags/tag371.xml><?xml version="1.0" encoding="utf-8"?>
<p:tagLst xmlns:p="http://schemas.openxmlformats.org/presentationml/2006/main">
  <p:tag name="KSO_WM_BEAUTIFY_FLAG" val=""/>
</p:tagLst>
</file>

<file path=ppt/tags/tag372.xml><?xml version="1.0" encoding="utf-8"?>
<p:tagLst xmlns:p="http://schemas.openxmlformats.org/presentationml/2006/main">
  <p:tag name="KSO_WM_BEAUTIFY_FLAG" val=""/>
</p:tagLst>
</file>

<file path=ppt/tags/tag373.xml><?xml version="1.0" encoding="utf-8"?>
<p:tagLst xmlns:p="http://schemas.openxmlformats.org/presentationml/2006/main">
  <p:tag name="KSO_WM_BEAUTIFY_FLAG" val=""/>
</p:tagLst>
</file>

<file path=ppt/tags/tag374.xml><?xml version="1.0" encoding="utf-8"?>
<p:tagLst xmlns:p="http://schemas.openxmlformats.org/presentationml/2006/main">
  <p:tag name="KSO_WM_BEAUTIFY_FLAG" val=""/>
</p:tagLst>
</file>

<file path=ppt/tags/tag375.xml><?xml version="1.0" encoding="utf-8"?>
<p:tagLst xmlns:p="http://schemas.openxmlformats.org/presentationml/2006/main">
  <p:tag name="KSO_WM_BEAUTIFY_FLAG" val=""/>
</p:tagLst>
</file>

<file path=ppt/tags/tag376.xml><?xml version="1.0" encoding="utf-8"?>
<p:tagLst xmlns:p="http://schemas.openxmlformats.org/presentationml/2006/main">
  <p:tag name="KSO_WM_BEAUTIFY_FLAG" val=""/>
</p:tagLst>
</file>

<file path=ppt/tags/tag377.xml><?xml version="1.0" encoding="utf-8"?>
<p:tagLst xmlns:p="http://schemas.openxmlformats.org/presentationml/2006/main">
  <p:tag name="KSO_WM_BEAUTIFY_FLAG" val=""/>
</p:tagLst>
</file>

<file path=ppt/tags/tag378.xml><?xml version="1.0" encoding="utf-8"?>
<p:tagLst xmlns:p="http://schemas.openxmlformats.org/presentationml/2006/main">
  <p:tag name="KSO_WM_BEAUTIFY_FLAG" val=""/>
</p:tagLst>
</file>

<file path=ppt/tags/tag379.xml><?xml version="1.0" encoding="utf-8"?>
<p:tagLst xmlns:p="http://schemas.openxmlformats.org/presentationml/2006/main">
  <p:tag name="KSO_WM_BEAUTIFY_FLAG" val=""/>
</p:tagLst>
</file>

<file path=ppt/tags/tag38.xml><?xml version="1.0" encoding="utf-8"?>
<p:tagLst xmlns:p="http://schemas.openxmlformats.org/presentationml/2006/main">
  <p:tag name="KSO_WM_DIAGRAM_VIRTUALLY_FRAME" val="{&quot;height&quot;:382.1,&quot;left&quot;:52.75,&quot;top&quot;:133.35,&quot;width&quot;:232.9}"/>
</p:tagLst>
</file>

<file path=ppt/tags/tag380.xml><?xml version="1.0" encoding="utf-8"?>
<p:tagLst xmlns:p="http://schemas.openxmlformats.org/presentationml/2006/main">
  <p:tag name="KSO_WM_BEAUTIFY_FLAG" val=""/>
</p:tagLst>
</file>

<file path=ppt/tags/tag381.xml><?xml version="1.0" encoding="utf-8"?>
<p:tagLst xmlns:p="http://schemas.openxmlformats.org/presentationml/2006/main">
  <p:tag name="KSO_WM_BEAUTIFY_FLAG" val=""/>
</p:tagLst>
</file>

<file path=ppt/tags/tag382.xml><?xml version="1.0" encoding="utf-8"?>
<p:tagLst xmlns:p="http://schemas.openxmlformats.org/presentationml/2006/main">
  <p:tag name="KSO_WM_BEAUTIFY_FLAG" val=""/>
</p:tagLst>
</file>

<file path=ppt/tags/tag383.xml><?xml version="1.0" encoding="utf-8"?>
<p:tagLst xmlns:p="http://schemas.openxmlformats.org/presentationml/2006/main">
  <p:tag name="KSO_WM_BEAUTIFY_FLAG" val=""/>
</p:tagLst>
</file>

<file path=ppt/tags/tag384.xml><?xml version="1.0" encoding="utf-8"?>
<p:tagLst xmlns:p="http://schemas.openxmlformats.org/presentationml/2006/main">
  <p:tag name="KSO_WM_BEAUTIFY_FLAG" val=""/>
</p:tagLst>
</file>

<file path=ppt/tags/tag385.xml><?xml version="1.0" encoding="utf-8"?>
<p:tagLst xmlns:p="http://schemas.openxmlformats.org/presentationml/2006/main">
  <p:tag name="KSO_WM_BEAUTIFY_FLAG" val=""/>
</p:tagLst>
</file>

<file path=ppt/tags/tag386.xml><?xml version="1.0" encoding="utf-8"?>
<p:tagLst xmlns:p="http://schemas.openxmlformats.org/presentationml/2006/main">
  <p:tag name="KSO_WM_BEAUTIFY_FLAG" val=""/>
</p:tagLst>
</file>

<file path=ppt/tags/tag387.xml><?xml version="1.0" encoding="utf-8"?>
<p:tagLst xmlns:p="http://schemas.openxmlformats.org/presentationml/2006/main">
  <p:tag name="KSO_WM_BEAUTIFY_FLAG" val=""/>
</p:tagLst>
</file>

<file path=ppt/tags/tag388.xml><?xml version="1.0" encoding="utf-8"?>
<p:tagLst xmlns:p="http://schemas.openxmlformats.org/presentationml/2006/main">
  <p:tag name="KSO_WM_BEAUTIFY_FLAG" val=""/>
</p:tagLst>
</file>

<file path=ppt/tags/tag389.xml><?xml version="1.0" encoding="utf-8"?>
<p:tagLst xmlns:p="http://schemas.openxmlformats.org/presentationml/2006/main">
  <p:tag name="KSO_WM_BEAUTIFY_FLAG" val=""/>
</p:tagLst>
</file>

<file path=ppt/tags/tag39.xml><?xml version="1.0" encoding="utf-8"?>
<p:tagLst xmlns:p="http://schemas.openxmlformats.org/presentationml/2006/main">
  <p:tag name="KSO_WM_DIAGRAM_VIRTUALLY_FRAME" val="{&quot;height&quot;:382.1,&quot;left&quot;:52.75,&quot;top&quot;:133.35,&quot;width&quot;:232.9}"/>
</p:tagLst>
</file>

<file path=ppt/tags/tag390.xml><?xml version="1.0" encoding="utf-8"?>
<p:tagLst xmlns:p="http://schemas.openxmlformats.org/presentationml/2006/main">
  <p:tag name="KSO_WM_BEAUTIFY_FLAG" val=""/>
</p:tagLst>
</file>

<file path=ppt/tags/tag391.xml><?xml version="1.0" encoding="utf-8"?>
<p:tagLst xmlns:p="http://schemas.openxmlformats.org/presentationml/2006/main">
  <p:tag name="KSO_WM_BEAUTIFY_FLAG" val=""/>
</p:tagLst>
</file>

<file path=ppt/tags/tag392.xml><?xml version="1.0" encoding="utf-8"?>
<p:tagLst xmlns:p="http://schemas.openxmlformats.org/presentationml/2006/main">
  <p:tag name="KSO_WM_BEAUTIFY_FLAG" val=""/>
</p:tagLst>
</file>

<file path=ppt/tags/tag393.xml><?xml version="1.0" encoding="utf-8"?>
<p:tagLst xmlns:p="http://schemas.openxmlformats.org/presentationml/2006/main">
  <p:tag name="KSO_WM_BEAUTIFY_FLAG" val=""/>
</p:tagLst>
</file>

<file path=ppt/tags/tag394.xml><?xml version="1.0" encoding="utf-8"?>
<p:tagLst xmlns:p="http://schemas.openxmlformats.org/presentationml/2006/main">
  <p:tag name="KSO_WM_BEAUTIFY_FLAG" val=""/>
</p:tagLst>
</file>

<file path=ppt/tags/tag395.xml><?xml version="1.0" encoding="utf-8"?>
<p:tagLst xmlns:p="http://schemas.openxmlformats.org/presentationml/2006/main">
  <p:tag name="KSO_WM_BEAUTIFY_FLAG" val=""/>
</p:tagLst>
</file>

<file path=ppt/tags/tag396.xml><?xml version="1.0" encoding="utf-8"?>
<p:tagLst xmlns:p="http://schemas.openxmlformats.org/presentationml/2006/main">
  <p:tag name="KSO_WM_BEAUTIFY_FLAG" val=""/>
</p:tagLst>
</file>

<file path=ppt/tags/tag397.xml><?xml version="1.0" encoding="utf-8"?>
<p:tagLst xmlns:p="http://schemas.openxmlformats.org/presentationml/2006/main">
  <p:tag name="KSO_WM_BEAUTIFY_FLAG" val=""/>
</p:tagLst>
</file>

<file path=ppt/tags/tag398.xml><?xml version="1.0" encoding="utf-8"?>
<p:tagLst xmlns:p="http://schemas.openxmlformats.org/presentationml/2006/main">
  <p:tag name="KSO_WM_BEAUTIFY_FLAG" val=""/>
</p:tagLst>
</file>

<file path=ppt/tags/tag399.xml><?xml version="1.0" encoding="utf-8"?>
<p:tagLst xmlns:p="http://schemas.openxmlformats.org/presentationml/2006/main">
  <p:tag name="KSO_WM_TAG_VERSION" val="1.0"/>
  <p:tag name="KSO_WM_BEAUTIFY_FLAG" val="#wm#"/>
  <p:tag name="KSO_WM_UNIT_TYPE" val="i"/>
  <p:tag name="KSO_WM_UNIT_ID" val="diagram160016_3*i*0"/>
  <p:tag name="KSO_WM_TEMPLATE_CATEGORY" val="diagram"/>
  <p:tag name="KSO_WM_TEMPLATE_INDEX" val="160016"/>
  <p:tag name="KSO_WM_UNIT_INDEX" val="0"/>
</p:tagLst>
</file>

<file path=ppt/tags/tag4.xml><?xml version="1.0" encoding="utf-8"?>
<p:tagLst xmlns:p="http://schemas.openxmlformats.org/presentationml/2006/main">
  <p:tag name="KSO_WM_UNIT_ISCONTENTSTITLE" val="0"/>
  <p:tag name="KSO_WM_UNIT_ISNUMDGMTITLE" val="0"/>
  <p:tag name="KSO_WM_UNIT_PRESET_TEXT" val="空白演示"/>
  <p:tag name="KSO_WM_UNIT_NOCLEAR" val="0"/>
  <p:tag name="KSO_WM_UNIT_SHOW_EDIT_AREA_INDICATION" val="1"/>
  <p:tag name="KSO_WM_UNIT_VALUE" val="28"/>
  <p:tag name="KSO_WM_UNIT_HIGHLIGHT" val="0"/>
  <p:tag name="KSO_WM_UNIT_COMPATIBLE" val="0"/>
  <p:tag name="KSO_WM_UNIT_DIAGRAM_ISNUMVISUAL" val="0"/>
  <p:tag name="KSO_WM_UNIT_DIAGRAM_ISREFERUNIT" val="0"/>
  <p:tag name="KSO_WM_UNIT_TYPE" val="a"/>
  <p:tag name="KSO_WM_UNIT_INDEX" val="1"/>
  <p:tag name="KSO_WM_UNIT_ID" val="custom20205081_1*a*1"/>
  <p:tag name="KSO_WM_TEMPLATE_CATEGORY" val="custom"/>
  <p:tag name="KSO_WM_TEMPLATE_INDEX" val="20205081"/>
  <p:tag name="KSO_WM_UNIT_LAYERLEVEL" val="1"/>
  <p:tag name="KSO_WM_TAG_VERSION" val="1.0"/>
  <p:tag name="KSO_WM_BEAUTIFY_FLAG" val="#wm#"/>
</p:tagLst>
</file>

<file path=ppt/tags/tag40.xml><?xml version="1.0" encoding="utf-8"?>
<p:tagLst xmlns:p="http://schemas.openxmlformats.org/presentationml/2006/main">
  <p:tag name="KSO_WM_DIAGRAM_VIRTUALLY_FRAME" val="{&quot;height&quot;:382.1,&quot;left&quot;:52.75,&quot;top&quot;:133.35,&quot;width&quot;:232.9}"/>
</p:tagLst>
</file>

<file path=ppt/tags/tag400.xml><?xml version="1.0" encoding="utf-8"?>
<p:tagLst xmlns:p="http://schemas.openxmlformats.org/presentationml/2006/main">
  <p:tag name="KSO_WM_TAG_VERSION" val="1.0"/>
  <p:tag name="KSO_WM_BEAUTIFY_FLAG" val=""/>
  <p:tag name="KSO_WM_TEMPLATE_CATEGORY" val="diagram"/>
  <p:tag name="KSO_WM_TEMPLATE_INDEX" val="160016"/>
  <p:tag name="KSO_WM_UNIT_TYPE" val="n_i"/>
  <p:tag name="KSO_WM_UNIT_INDEX" val="1_1"/>
  <p:tag name="KSO_WM_UNIT_ID" val="diagram160016_3*n_i*1_1"/>
  <p:tag name="KSO_WM_UNIT_CLEAR" val="1"/>
  <p:tag name="KSO_WM_UNIT_LAYERLEVEL" val="1_1"/>
  <p:tag name="KSO_WM_DIAGRAM_GROUP_CODE" val="n1-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6"/>
  <p:tag name="KSO_WM_UNIT_TEXT_FILL_TYPE" val="1"/>
  <p:tag name="KSO_WM_UNIT_USESOURCEFORMAT_APPLY" val="1"/>
</p:tagLst>
</file>

<file path=ppt/tags/tag401.xml><?xml version="1.0" encoding="utf-8"?>
<p:tagLst xmlns:p="http://schemas.openxmlformats.org/presentationml/2006/main">
  <p:tag name="KSO_WM_TAG_VERSION" val="1.0"/>
  <p:tag name="KSO_WM_BEAUTIFY_FLAG" val=""/>
  <p:tag name="KSO_WM_TEMPLATE_CATEGORY" val="diagram"/>
  <p:tag name="KSO_WM_TEMPLATE_INDEX" val="160016"/>
  <p:tag name="KSO_WM_UNIT_TYPE" val="n_i"/>
  <p:tag name="KSO_WM_UNIT_INDEX" val="1_2"/>
  <p:tag name="KSO_WM_UNIT_ID" val="diagram160016_3*n_i*1_2"/>
  <p:tag name="KSO_WM_UNIT_CLEAR" val="1"/>
  <p:tag name="KSO_WM_UNIT_LAYERLEVEL" val="1_1"/>
  <p:tag name="KSO_WM_DIAGRAM_GROUP_CODE" val="n1-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6"/>
  <p:tag name="KSO_WM_UNIT_TEXT_FILL_TYPE" val="1"/>
  <p:tag name="KSO_WM_UNIT_USESOURCEFORMAT_APPLY" val="1"/>
</p:tagLst>
</file>

<file path=ppt/tags/tag402.xml><?xml version="1.0" encoding="utf-8"?>
<p:tagLst xmlns:p="http://schemas.openxmlformats.org/presentationml/2006/main">
  <p:tag name="KSO_WM_TAG_VERSION" val="1.0"/>
  <p:tag name="KSO_WM_BEAUTIFY_FLAG" val=""/>
  <p:tag name="KSO_WM_TEMPLATE_CATEGORY" val="diagram"/>
  <p:tag name="KSO_WM_TEMPLATE_INDEX" val="160016"/>
  <p:tag name="KSO_WM_UNIT_TYPE" val="n_i"/>
  <p:tag name="KSO_WM_UNIT_INDEX" val="1_3"/>
  <p:tag name="KSO_WM_UNIT_ID" val="diagram160016_3*n_i*1_3"/>
  <p:tag name="KSO_WM_UNIT_CLEAR" val="1"/>
  <p:tag name="KSO_WM_UNIT_LAYERLEVEL" val="1_1"/>
  <p:tag name="KSO_WM_DIAGRAM_GROUP_CODE" val="n1-1"/>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6"/>
  <p:tag name="KSO_WM_UNIT_TEXT_FILL_TYPE" val="1"/>
  <p:tag name="KSO_WM_UNIT_USESOURCEFORMAT_APPLY" val="1"/>
</p:tagLst>
</file>

<file path=ppt/tags/tag403.xml><?xml version="1.0" encoding="utf-8"?>
<p:tagLst xmlns:p="http://schemas.openxmlformats.org/presentationml/2006/main">
  <p:tag name="KSO_WM_TAG_VERSION" val="1.0"/>
  <p:tag name="KSO_WM_BEAUTIFY_FLAG" val=""/>
  <p:tag name="KSO_WM_TEMPLATE_CATEGORY" val="diagram"/>
  <p:tag name="KSO_WM_TEMPLATE_INDEX" val="160016"/>
  <p:tag name="KSO_WM_UNIT_TYPE" val="n_i"/>
  <p:tag name="KSO_WM_UNIT_INDEX" val="1_4"/>
  <p:tag name="KSO_WM_UNIT_ID" val="diagram160016_3*n_i*1_4"/>
  <p:tag name="KSO_WM_UNIT_CLEAR" val="1"/>
  <p:tag name="KSO_WM_UNIT_LAYERLEVEL" val="1_1"/>
  <p:tag name="KSO_WM_DIAGRAM_GROUP_CODE" val="n1-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6"/>
  <p:tag name="KSO_WM_UNIT_TEXT_FILL_TYPE" val="1"/>
  <p:tag name="KSO_WM_UNIT_USESOURCEFORMAT_APPLY" val="1"/>
  <p:tag name="KSO_WM_UNIT_SHADOW_SCHEMECOLOR_INDEX" val="16"/>
</p:tagLst>
</file>

<file path=ppt/tags/tag404.xml><?xml version="1.0" encoding="utf-8"?>
<p:tagLst xmlns:p="http://schemas.openxmlformats.org/presentationml/2006/main">
  <p:tag name="KSO_WM_TAG_VERSION" val="1.0"/>
  <p:tag name="KSO_WM_BEAUTIFY_FLAG" val=""/>
  <p:tag name="KSO_WM_TEMPLATE_CATEGORY" val="diagram"/>
  <p:tag name="KSO_WM_TEMPLATE_INDEX" val="160016"/>
  <p:tag name="KSO_WM_UNIT_PRESET_TEXT_LEN" val="10"/>
  <p:tag name="KSO_WM_UNIT_TYPE" val="n_h_f"/>
  <p:tag name="KSO_WM_UNIT_INDEX" val="1_1_1"/>
  <p:tag name="KSO_WM_UNIT_ID" val="diagram160016_3*n_h_f*1_1_1"/>
  <p:tag name="KSO_WM_UNIT_CLEAR" val="1"/>
  <p:tag name="KSO_WM_UNIT_LAYERLEVEL" val="1_1_1"/>
  <p:tag name="KSO_WM_UNIT_VALUE" val="12"/>
  <p:tag name="KSO_WM_UNIT_HIGHLIGHT" val="0"/>
  <p:tag name="KSO_WM_UNIT_COMPATIBLE" val="0"/>
  <p:tag name="KSO_WM_UNIT_PRESET_TEXT_INDEX" val="0"/>
  <p:tag name="KSO_WM_DIAGRAM_GROUP_CODE" val="n1-1"/>
  <p:tag name="KSO_WM_UNIT_TEXT_FILL_FORE_SCHEMECOLOR_INDEX_BRIGHTNESS" val="0"/>
  <p:tag name="KSO_WM_UNIT_TEXT_FILL_FORE_SCHEMECOLOR_INDEX" val="6"/>
  <p:tag name="KSO_WM_UNIT_TEXT_FILL_TYPE" val="1"/>
  <p:tag name="KSO_WM_UNIT_USESOURCEFORMAT_APPLY" val="1"/>
</p:tagLst>
</file>

<file path=ppt/tags/tag405.xml><?xml version="1.0" encoding="utf-8"?>
<p:tagLst xmlns:p="http://schemas.openxmlformats.org/presentationml/2006/main">
  <p:tag name="KSO_WM_TAG_VERSION" val="1.0"/>
  <p:tag name="KSO_WM_BEAUTIFY_FLAG" val="#wm#"/>
  <p:tag name="KSO_WM_UNIT_TYPE" val="i"/>
  <p:tag name="KSO_WM_UNIT_ID" val="diagram160016_3*i*11"/>
  <p:tag name="KSO_WM_TEMPLATE_CATEGORY" val="diagram"/>
  <p:tag name="KSO_WM_TEMPLATE_INDEX" val="160016"/>
  <p:tag name="KSO_WM_UNIT_INDEX" val="11"/>
</p:tagLst>
</file>

<file path=ppt/tags/tag406.xml><?xml version="1.0" encoding="utf-8"?>
<p:tagLst xmlns:p="http://schemas.openxmlformats.org/presentationml/2006/main">
  <p:tag name="KSO_WM_TAG_VERSION" val="1.0"/>
  <p:tag name="KSO_WM_BEAUTIFY_FLAG" val=""/>
  <p:tag name="KSO_WM_TEMPLATE_CATEGORY" val="diagram"/>
  <p:tag name="KSO_WM_TEMPLATE_INDEX" val="160016"/>
  <p:tag name="KSO_WM_UNIT_TYPE" val="n_i"/>
  <p:tag name="KSO_WM_UNIT_INDEX" val="1_5"/>
  <p:tag name="KSO_WM_UNIT_ID" val="diagram160016_3*n_i*1_5"/>
  <p:tag name="KSO_WM_UNIT_CLEAR" val="1"/>
  <p:tag name="KSO_WM_UNIT_LAYERLEVEL" val="1_1"/>
  <p:tag name="KSO_WM_DIAGRAM_GROUP_CODE" val="n1-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6"/>
  <p:tag name="KSO_WM_UNIT_TEXT_FILL_TYPE" val="1"/>
  <p:tag name="KSO_WM_UNIT_USESOURCEFORMAT_APPLY" val="1"/>
</p:tagLst>
</file>

<file path=ppt/tags/tag407.xml><?xml version="1.0" encoding="utf-8"?>
<p:tagLst xmlns:p="http://schemas.openxmlformats.org/presentationml/2006/main">
  <p:tag name="KSO_WM_TAG_VERSION" val="1.0"/>
  <p:tag name="KSO_WM_BEAUTIFY_FLAG" val=""/>
  <p:tag name="KSO_WM_TEMPLATE_CATEGORY" val="diagram"/>
  <p:tag name="KSO_WM_TEMPLATE_INDEX" val="160016"/>
  <p:tag name="KSO_WM_UNIT_TYPE" val="n_i"/>
  <p:tag name="KSO_WM_UNIT_INDEX" val="1_6"/>
  <p:tag name="KSO_WM_UNIT_ID" val="diagram160016_3*n_i*1_6"/>
  <p:tag name="KSO_WM_UNIT_CLEAR" val="1"/>
  <p:tag name="KSO_WM_UNIT_LAYERLEVEL" val="1_1"/>
  <p:tag name="KSO_WM_DIAGRAM_GROUP_CODE" val="n1-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6"/>
  <p:tag name="KSO_WM_UNIT_TEXT_FILL_TYPE" val="1"/>
  <p:tag name="KSO_WM_UNIT_USESOURCEFORMAT_APPLY" val="1"/>
</p:tagLst>
</file>

<file path=ppt/tags/tag408.xml><?xml version="1.0" encoding="utf-8"?>
<p:tagLst xmlns:p="http://schemas.openxmlformats.org/presentationml/2006/main">
  <p:tag name="KSO_WM_TAG_VERSION" val="1.0"/>
  <p:tag name="KSO_WM_BEAUTIFY_FLAG" val=""/>
  <p:tag name="KSO_WM_TEMPLATE_CATEGORY" val="diagram"/>
  <p:tag name="KSO_WM_TEMPLATE_INDEX" val="160016"/>
  <p:tag name="KSO_WM_UNIT_TYPE" val="n_i"/>
  <p:tag name="KSO_WM_UNIT_INDEX" val="1_7"/>
  <p:tag name="KSO_WM_UNIT_ID" val="diagram160016_3*n_i*1_7"/>
  <p:tag name="KSO_WM_UNIT_CLEAR" val="1"/>
  <p:tag name="KSO_WM_UNIT_LAYERLEVEL" val="1_1"/>
  <p:tag name="KSO_WM_DIAGRAM_GROUP_CODE" val="n1-1"/>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6"/>
  <p:tag name="KSO_WM_UNIT_TEXT_FILL_TYPE" val="1"/>
  <p:tag name="KSO_WM_UNIT_USESOURCEFORMAT_APPLY" val="1"/>
</p:tagLst>
</file>

<file path=ppt/tags/tag409.xml><?xml version="1.0" encoding="utf-8"?>
<p:tagLst xmlns:p="http://schemas.openxmlformats.org/presentationml/2006/main">
  <p:tag name="KSO_WM_TAG_VERSION" val="1.0"/>
  <p:tag name="KSO_WM_BEAUTIFY_FLAG" val=""/>
  <p:tag name="KSO_WM_TEMPLATE_CATEGORY" val="diagram"/>
  <p:tag name="KSO_WM_TEMPLATE_INDEX" val="160016"/>
  <p:tag name="KSO_WM_UNIT_TYPE" val="n_i"/>
  <p:tag name="KSO_WM_UNIT_INDEX" val="1_8"/>
  <p:tag name="KSO_WM_UNIT_ID" val="diagram160016_3*n_i*1_8"/>
  <p:tag name="KSO_WM_UNIT_CLEAR" val="1"/>
  <p:tag name="KSO_WM_UNIT_LAYERLEVEL" val="1_1"/>
  <p:tag name="KSO_WM_DIAGRAM_GROUP_CODE" val="n1-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6"/>
  <p:tag name="KSO_WM_UNIT_TEXT_FILL_TYPE" val="1"/>
  <p:tag name="KSO_WM_UNIT_USESOURCEFORMAT_APPLY" val="1"/>
  <p:tag name="KSO_WM_UNIT_SHADOW_SCHEMECOLOR_INDEX" val="16"/>
</p:tagLst>
</file>

<file path=ppt/tags/tag41.xml><?xml version="1.0" encoding="utf-8"?>
<p:tagLst xmlns:p="http://schemas.openxmlformats.org/presentationml/2006/main">
  <p:tag name="KSO_WM_DIAGRAM_VIRTUALLY_FRAME" val="{&quot;height&quot;:382.1,&quot;left&quot;:52.75,&quot;top&quot;:133.35,&quot;width&quot;:232.9}"/>
</p:tagLst>
</file>

<file path=ppt/tags/tag410.xml><?xml version="1.0" encoding="utf-8"?>
<p:tagLst xmlns:p="http://schemas.openxmlformats.org/presentationml/2006/main">
  <p:tag name="KSO_WM_TAG_VERSION" val="1.0"/>
  <p:tag name="KSO_WM_BEAUTIFY_FLAG" val=""/>
  <p:tag name="KSO_WM_TEMPLATE_CATEGORY" val="diagram"/>
  <p:tag name="KSO_WM_TEMPLATE_INDEX" val="160016"/>
  <p:tag name="KSO_WM_UNIT_PRESET_TEXT_LEN" val="10"/>
  <p:tag name="KSO_WM_UNIT_TYPE" val="n_h_f"/>
  <p:tag name="KSO_WM_UNIT_INDEX" val="1_1_3"/>
  <p:tag name="KSO_WM_UNIT_ID" val="diagram160016_3*n_h_f*1_1_3"/>
  <p:tag name="KSO_WM_UNIT_CLEAR" val="1"/>
  <p:tag name="KSO_WM_UNIT_LAYERLEVEL" val="1_1_1"/>
  <p:tag name="KSO_WM_UNIT_VALUE" val="12"/>
  <p:tag name="KSO_WM_UNIT_HIGHLIGHT" val="0"/>
  <p:tag name="KSO_WM_UNIT_COMPATIBLE" val="0"/>
  <p:tag name="KSO_WM_UNIT_PRESET_TEXT_INDEX" val="0"/>
  <p:tag name="KSO_WM_DIAGRAM_GROUP_CODE" val="n1-1"/>
  <p:tag name="KSO_WM_UNIT_TEXT_FILL_FORE_SCHEMECOLOR_INDEX_BRIGHTNESS" val="0"/>
  <p:tag name="KSO_WM_UNIT_TEXT_FILL_FORE_SCHEMECOLOR_INDEX" val="6"/>
  <p:tag name="KSO_WM_UNIT_TEXT_FILL_TYPE" val="1"/>
  <p:tag name="KSO_WM_UNIT_USESOURCEFORMAT_APPLY" val="1"/>
</p:tagLst>
</file>

<file path=ppt/tags/tag411.xml><?xml version="1.0" encoding="utf-8"?>
<p:tagLst xmlns:p="http://schemas.openxmlformats.org/presentationml/2006/main">
  <p:tag name="KSO_WM_TAG_VERSION" val="1.0"/>
  <p:tag name="KSO_WM_BEAUTIFY_FLAG" val="#wm#"/>
  <p:tag name="KSO_WM_UNIT_TYPE" val="i"/>
  <p:tag name="KSO_WM_UNIT_ID" val="diagram160016_3*i*22"/>
  <p:tag name="KSO_WM_TEMPLATE_CATEGORY" val="diagram"/>
  <p:tag name="KSO_WM_TEMPLATE_INDEX" val="160016"/>
  <p:tag name="KSO_WM_UNIT_INDEX" val="22"/>
</p:tagLst>
</file>

<file path=ppt/tags/tag412.xml><?xml version="1.0" encoding="utf-8"?>
<p:tagLst xmlns:p="http://schemas.openxmlformats.org/presentationml/2006/main">
  <p:tag name="KSO_WM_TAG_VERSION" val="1.0"/>
  <p:tag name="KSO_WM_BEAUTIFY_FLAG" val=""/>
  <p:tag name="KSO_WM_TEMPLATE_CATEGORY" val="diagram"/>
  <p:tag name="KSO_WM_TEMPLATE_INDEX" val="160016"/>
  <p:tag name="KSO_WM_UNIT_TYPE" val="n_i"/>
  <p:tag name="KSO_WM_UNIT_INDEX" val="1_9"/>
  <p:tag name="KSO_WM_UNIT_ID" val="diagram160016_3*n_i*1_9"/>
  <p:tag name="KSO_WM_UNIT_CLEAR" val="1"/>
  <p:tag name="KSO_WM_UNIT_LAYERLEVEL" val="1_1"/>
  <p:tag name="KSO_WM_DIAGRAM_GROUP_CODE" val="n1-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6"/>
  <p:tag name="KSO_WM_UNIT_TEXT_FILL_TYPE" val="1"/>
  <p:tag name="KSO_WM_UNIT_USESOURCEFORMAT_APPLY" val="1"/>
</p:tagLst>
</file>

<file path=ppt/tags/tag413.xml><?xml version="1.0" encoding="utf-8"?>
<p:tagLst xmlns:p="http://schemas.openxmlformats.org/presentationml/2006/main">
  <p:tag name="KSO_WM_TAG_VERSION" val="1.0"/>
  <p:tag name="KSO_WM_BEAUTIFY_FLAG" val=""/>
  <p:tag name="KSO_WM_TEMPLATE_CATEGORY" val="diagram"/>
  <p:tag name="KSO_WM_TEMPLATE_INDEX" val="160016"/>
  <p:tag name="KSO_WM_UNIT_TYPE" val="n_i"/>
  <p:tag name="KSO_WM_UNIT_INDEX" val="1_10"/>
  <p:tag name="KSO_WM_UNIT_ID" val="diagram160016_3*n_i*1_10"/>
  <p:tag name="KSO_WM_UNIT_CLEAR" val="1"/>
  <p:tag name="KSO_WM_UNIT_LAYERLEVEL" val="1_1"/>
  <p:tag name="KSO_WM_DIAGRAM_GROUP_CODE" val="n1-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6"/>
  <p:tag name="KSO_WM_UNIT_TEXT_FILL_TYPE" val="1"/>
  <p:tag name="KSO_WM_UNIT_USESOURCEFORMAT_APPLY" val="1"/>
</p:tagLst>
</file>

<file path=ppt/tags/tag414.xml><?xml version="1.0" encoding="utf-8"?>
<p:tagLst xmlns:p="http://schemas.openxmlformats.org/presentationml/2006/main">
  <p:tag name="KSO_WM_TAG_VERSION" val="1.0"/>
  <p:tag name="KSO_WM_BEAUTIFY_FLAG" val=""/>
  <p:tag name="KSO_WM_TEMPLATE_CATEGORY" val="diagram"/>
  <p:tag name="KSO_WM_TEMPLATE_INDEX" val="160016"/>
  <p:tag name="KSO_WM_UNIT_TYPE" val="n_i"/>
  <p:tag name="KSO_WM_UNIT_INDEX" val="1_11"/>
  <p:tag name="KSO_WM_UNIT_ID" val="diagram160016_3*n_i*1_11"/>
  <p:tag name="KSO_WM_UNIT_CLEAR" val="1"/>
  <p:tag name="KSO_WM_UNIT_LAYERLEVEL" val="1_1"/>
  <p:tag name="KSO_WM_DIAGRAM_GROUP_CODE" val="n1-1"/>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6"/>
  <p:tag name="KSO_WM_UNIT_TEXT_FILL_TYPE" val="1"/>
  <p:tag name="KSO_WM_UNIT_USESOURCEFORMAT_APPLY" val="1"/>
</p:tagLst>
</file>

<file path=ppt/tags/tag415.xml><?xml version="1.0" encoding="utf-8"?>
<p:tagLst xmlns:p="http://schemas.openxmlformats.org/presentationml/2006/main">
  <p:tag name="KSO_WM_TAG_VERSION" val="1.0"/>
  <p:tag name="KSO_WM_BEAUTIFY_FLAG" val=""/>
  <p:tag name="KSO_WM_TEMPLATE_CATEGORY" val="diagram"/>
  <p:tag name="KSO_WM_TEMPLATE_INDEX" val="160016"/>
  <p:tag name="KSO_WM_UNIT_TYPE" val="n_i"/>
  <p:tag name="KSO_WM_UNIT_INDEX" val="1_12"/>
  <p:tag name="KSO_WM_UNIT_ID" val="diagram160016_3*n_i*1_12"/>
  <p:tag name="KSO_WM_UNIT_CLEAR" val="1"/>
  <p:tag name="KSO_WM_UNIT_LAYERLEVEL" val="1_1"/>
  <p:tag name="KSO_WM_DIAGRAM_GROUP_CODE" val="n1-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6"/>
  <p:tag name="KSO_WM_UNIT_TEXT_FILL_TYPE" val="1"/>
  <p:tag name="KSO_WM_UNIT_USESOURCEFORMAT_APPLY" val="1"/>
  <p:tag name="KSO_WM_UNIT_SHADOW_SCHEMECOLOR_INDEX" val="16"/>
</p:tagLst>
</file>

<file path=ppt/tags/tag416.xml><?xml version="1.0" encoding="utf-8"?>
<p:tagLst xmlns:p="http://schemas.openxmlformats.org/presentationml/2006/main">
  <p:tag name="KSO_WM_TAG_VERSION" val="1.0"/>
  <p:tag name="KSO_WM_BEAUTIFY_FLAG" val=""/>
  <p:tag name="KSO_WM_TEMPLATE_CATEGORY" val="diagram"/>
  <p:tag name="KSO_WM_TEMPLATE_INDEX" val="160016"/>
  <p:tag name="KSO_WM_UNIT_PRESET_TEXT_LEN" val="10"/>
  <p:tag name="KSO_WM_UNIT_TYPE" val="n_h_f"/>
  <p:tag name="KSO_WM_UNIT_INDEX" val="1_1_2"/>
  <p:tag name="KSO_WM_UNIT_ID" val="diagram160016_3*n_h_f*1_1_2"/>
  <p:tag name="KSO_WM_UNIT_CLEAR" val="1"/>
  <p:tag name="KSO_WM_UNIT_LAYERLEVEL" val="1_1_1"/>
  <p:tag name="KSO_WM_UNIT_VALUE" val="12"/>
  <p:tag name="KSO_WM_UNIT_HIGHLIGHT" val="0"/>
  <p:tag name="KSO_WM_UNIT_COMPATIBLE" val="0"/>
  <p:tag name="KSO_WM_UNIT_PRESET_TEXT_INDEX" val="0"/>
  <p:tag name="KSO_WM_DIAGRAM_GROUP_CODE" val="n1-1"/>
  <p:tag name="KSO_WM_UNIT_TEXT_FILL_FORE_SCHEMECOLOR_INDEX_BRIGHTNESS" val="0"/>
  <p:tag name="KSO_WM_UNIT_TEXT_FILL_FORE_SCHEMECOLOR_INDEX" val="6"/>
  <p:tag name="KSO_WM_UNIT_TEXT_FILL_TYPE" val="1"/>
  <p:tag name="KSO_WM_UNIT_USESOURCEFORMAT_APPLY" val="1"/>
</p:tagLst>
</file>

<file path=ppt/tags/tag417.xml><?xml version="1.0" encoding="utf-8"?>
<p:tagLst xmlns:p="http://schemas.openxmlformats.org/presentationml/2006/main">
  <p:tag name="KSO_WM_TAG_VERSION" val="1.0"/>
  <p:tag name="KSO_WM_BEAUTIFY_FLAG" val="#wm#"/>
  <p:tag name="KSO_WM_UNIT_TYPE" val="i"/>
  <p:tag name="KSO_WM_UNIT_ID" val="diagram160016_3*i*33"/>
  <p:tag name="KSO_WM_TEMPLATE_CATEGORY" val="diagram"/>
  <p:tag name="KSO_WM_TEMPLATE_INDEX" val="160016"/>
  <p:tag name="KSO_WM_UNIT_INDEX" val="33"/>
</p:tagLst>
</file>

<file path=ppt/tags/tag418.xml><?xml version="1.0" encoding="utf-8"?>
<p:tagLst xmlns:p="http://schemas.openxmlformats.org/presentationml/2006/main">
  <p:tag name="KSO_WM_TAG_VERSION" val="1.0"/>
  <p:tag name="KSO_WM_BEAUTIFY_FLAG" val=""/>
  <p:tag name="KSO_WM_TEMPLATE_CATEGORY" val="diagram"/>
  <p:tag name="KSO_WM_TEMPLATE_INDEX" val="160016"/>
  <p:tag name="KSO_WM_UNIT_TYPE" val="n_i"/>
  <p:tag name="KSO_WM_UNIT_INDEX" val="1_13"/>
  <p:tag name="KSO_WM_UNIT_ID" val="diagram160016_3*n_i*1_13"/>
  <p:tag name="KSO_WM_UNIT_CLEAR" val="1"/>
  <p:tag name="KSO_WM_UNIT_LAYERLEVEL" val="1_1"/>
  <p:tag name="KSO_WM_DIAGRAM_GROUP_CODE" val="n1-1"/>
  <p:tag name="KSO_WM_UNIT_LINE_FORE_SCHEMECOLOR_INDEX_BRIGHTNESS" val="0"/>
  <p:tag name="KSO_WM_UNIT_LINE_FORE_SCHEMECOLOR_INDEX" val="5"/>
  <p:tag name="KSO_WM_UNIT_LINE_FILL_TYPE" val="2"/>
  <p:tag name="KSO_WM_UNIT_TEXT_FILL_FORE_SCHEMECOLOR_INDEX_BRIGHTNESS" val="0"/>
  <p:tag name="KSO_WM_UNIT_TEXT_FILL_FORE_SCHEMECOLOR_INDEX" val="5"/>
  <p:tag name="KSO_WM_UNIT_TEXT_FILL_TYPE" val="1"/>
  <p:tag name="KSO_WM_UNIT_USESOURCEFORMAT_APPLY" val="1"/>
</p:tagLst>
</file>

<file path=ppt/tags/tag419.xml><?xml version="1.0" encoding="utf-8"?>
<p:tagLst xmlns:p="http://schemas.openxmlformats.org/presentationml/2006/main">
  <p:tag name="KSO_WM_TAG_VERSION" val="1.0"/>
  <p:tag name="KSO_WM_BEAUTIFY_FLAG" val=""/>
  <p:tag name="KSO_WM_TEMPLATE_CATEGORY" val="diagram"/>
  <p:tag name="KSO_WM_TEMPLATE_INDEX" val="160016"/>
  <p:tag name="KSO_WM_UNIT_PRESET_TEXT_LEN" val="10"/>
  <p:tag name="KSO_WM_UNIT_TYPE" val="n_h_f"/>
  <p:tag name="KSO_WM_UNIT_INDEX" val="1_2_1"/>
  <p:tag name="KSO_WM_UNIT_ID" val="diagram160016_3*n_h_f*1_2_1"/>
  <p:tag name="KSO_WM_UNIT_CLEAR" val="1"/>
  <p:tag name="KSO_WM_UNIT_LAYERLEVEL" val="1_1_1"/>
  <p:tag name="KSO_WM_UNIT_VALUE" val="12"/>
  <p:tag name="KSO_WM_UNIT_HIGHLIGHT" val="0"/>
  <p:tag name="KSO_WM_UNIT_COMPATIBLE" val="0"/>
  <p:tag name="KSO_WM_UNIT_PRESET_TEXT_INDEX" val="0"/>
  <p:tag name="KSO_WM_DIAGRAM_GROUP_CODE" val="n1-1"/>
  <p:tag name="KSO_WM_UNIT_TEXT_FILL_FORE_SCHEMECOLOR_INDEX_BRIGHTNESS" val="0"/>
  <p:tag name="KSO_WM_UNIT_TEXT_FILL_FORE_SCHEMECOLOR_INDEX" val="5"/>
  <p:tag name="KSO_WM_UNIT_TEXT_FILL_TYPE" val="1"/>
  <p:tag name="KSO_WM_UNIT_USESOURCEFORMAT_APPLY" val="1"/>
</p:tagLst>
</file>

<file path=ppt/tags/tag42.xml><?xml version="1.0" encoding="utf-8"?>
<p:tagLst xmlns:p="http://schemas.openxmlformats.org/presentationml/2006/main">
  <p:tag name="KSO_WM_DIAGRAM_VIRTUALLY_FRAME" val="{&quot;height&quot;:382.1,&quot;left&quot;:52.75,&quot;top&quot;:133.35,&quot;width&quot;:232.9}"/>
</p:tagLst>
</file>

<file path=ppt/tags/tag420.xml><?xml version="1.0" encoding="utf-8"?>
<p:tagLst xmlns:p="http://schemas.openxmlformats.org/presentationml/2006/main">
  <p:tag name="KSO_WM_UNIT_ISCONTENTSTITLE" val="0"/>
  <p:tag name="KSO_WM_UNIT_PRESET_TEXT" val="点击&#10;输入大标题"/>
  <p:tag name="KSO_WM_UNIT_NOCLEAR" val="0"/>
  <p:tag name="KSO_WM_UNIT_SHOW_EDIT_AREA_INDICATION" val="1"/>
  <p:tag name="KSO_WM_UNIT_VALUE" val="24"/>
  <p:tag name="KSO_WM_UNIT_HIGHLIGHT" val="0"/>
  <p:tag name="KSO_WM_UNIT_COMPATIBLE" val="0"/>
  <p:tag name="KSO_WM_UNIT_DIAGRAM_ISNUMVISUAL" val="0"/>
  <p:tag name="KSO_WM_UNIT_DIAGRAM_ISREFERUNIT" val="0"/>
  <p:tag name="KSO_WM_UNIT_TYPE" val="a"/>
  <p:tag name="KSO_WM_UNIT_INDEX" val="1"/>
  <p:tag name="KSO_WM_UNIT_ID" val="diagram20201551_1*a*1"/>
  <p:tag name="KSO_WM_TEMPLATE_CATEGORY" val="diagram"/>
  <p:tag name="KSO_WM_TEMPLATE_INDEX" val="20201551"/>
  <p:tag name="KSO_WM_UNIT_LAYERLEVEL" val="1"/>
  <p:tag name="KSO_WM_TAG_VERSION" val="1.0"/>
  <p:tag name="KSO_WM_BEAUTIFY_FLAG" val=""/>
</p:tagLst>
</file>

<file path=ppt/tags/tag421.xml><?xml version="1.0" encoding="utf-8"?>
<p:tagLst xmlns:p="http://schemas.openxmlformats.org/presentationml/2006/main">
  <p:tag name="KSO_WM_BEAUTIFY_FLAG" val=""/>
</p:tagLst>
</file>

<file path=ppt/tags/tag422.xml><?xml version="1.0" encoding="utf-8"?>
<p:tagLst xmlns:p="http://schemas.openxmlformats.org/presentationml/2006/main">
  <p:tag name="KSO_WM_BEAUTIFY_FLAG" val=""/>
</p:tagLst>
</file>

<file path=ppt/tags/tag423.xml><?xml version="1.0" encoding="utf-8"?>
<p:tagLst xmlns:p="http://schemas.openxmlformats.org/presentationml/2006/main">
  <p:tag name="KSO_WM_BEAUTIFY_FLAG" val=""/>
</p:tagLst>
</file>

<file path=ppt/tags/tag424.xml><?xml version="1.0" encoding="utf-8"?>
<p:tagLst xmlns:p="http://schemas.openxmlformats.org/presentationml/2006/main">
  <p:tag name="KSO_WM_BEAUTIFY_FLAG" val=""/>
</p:tagLst>
</file>

<file path=ppt/tags/tag425.xml><?xml version="1.0" encoding="utf-8"?>
<p:tagLst xmlns:p="http://schemas.openxmlformats.org/presentationml/2006/main">
  <p:tag name="KSO_WM_BEAUTIFY_FLAG" val=""/>
</p:tagLst>
</file>

<file path=ppt/tags/tag426.xml><?xml version="1.0" encoding="utf-8"?>
<p:tagLst xmlns:p="http://schemas.openxmlformats.org/presentationml/2006/main">
  <p:tag name="KSO_WM_BEAUTIFY_FLAG" val=""/>
</p:tagLst>
</file>

<file path=ppt/tags/tag427.xml><?xml version="1.0" encoding="utf-8"?>
<p:tagLst xmlns:p="http://schemas.openxmlformats.org/presentationml/2006/main">
  <p:tag name="KSO_WM_BEAUTIFY_FLAG" val=""/>
</p:tagLst>
</file>

<file path=ppt/tags/tag428.xml><?xml version="1.0" encoding="utf-8"?>
<p:tagLst xmlns:p="http://schemas.openxmlformats.org/presentationml/2006/main">
  <p:tag name="KSO_WM_BEAUTIFY_FLAG" val=""/>
</p:tagLst>
</file>

<file path=ppt/tags/tag429.xml><?xml version="1.0" encoding="utf-8"?>
<p:tagLst xmlns:p="http://schemas.openxmlformats.org/presentationml/2006/main">
  <p:tag name="KSO_WM_BEAUTIFY_FLAG" val=""/>
</p:tagLst>
</file>

<file path=ppt/tags/tag43.xml><?xml version="1.0" encoding="utf-8"?>
<p:tagLst xmlns:p="http://schemas.openxmlformats.org/presentationml/2006/main">
  <p:tag name="KSO_WM_DIAGRAM_VIRTUALLY_FRAME" val="{&quot;height&quot;:382.1,&quot;left&quot;:52.75,&quot;top&quot;:133.35,&quot;width&quot;:232.9}"/>
</p:tagLst>
</file>

<file path=ppt/tags/tag430.xml><?xml version="1.0" encoding="utf-8"?>
<p:tagLst xmlns:p="http://schemas.openxmlformats.org/presentationml/2006/main">
  <p:tag name="KSO_WM_BEAUTIFY_FLAG" val=""/>
</p:tagLst>
</file>

<file path=ppt/tags/tag431.xml><?xml version="1.0" encoding="utf-8"?>
<p:tagLst xmlns:p="http://schemas.openxmlformats.org/presentationml/2006/main">
  <p:tag name="KSO_WM_BEAUTIFY_FLAG" val=""/>
</p:tagLst>
</file>

<file path=ppt/tags/tag432.xml><?xml version="1.0" encoding="utf-8"?>
<p:tagLst xmlns:p="http://schemas.openxmlformats.org/presentationml/2006/main">
  <p:tag name="KSO_WM_BEAUTIFY_FLAG" val=""/>
</p:tagLst>
</file>

<file path=ppt/tags/tag433.xml><?xml version="1.0" encoding="utf-8"?>
<p:tagLst xmlns:p="http://schemas.openxmlformats.org/presentationml/2006/main">
  <p:tag name="KSO_WM_BEAUTIFY_FLAG" val=""/>
</p:tagLst>
</file>

<file path=ppt/tags/tag434.xml><?xml version="1.0" encoding="utf-8"?>
<p:tagLst xmlns:p="http://schemas.openxmlformats.org/presentationml/2006/main">
  <p:tag name="KSO_WM_BEAUTIFY_FLAG" val=""/>
</p:tagLst>
</file>

<file path=ppt/tags/tag435.xml><?xml version="1.0" encoding="utf-8"?>
<p:tagLst xmlns:p="http://schemas.openxmlformats.org/presentationml/2006/main">
  <p:tag name="KSO_WM_UNIT_PLACING_PICTURE_USER_VIEWPORT" val="{&quot;height&quot;:10800,&quot;width&quot;:10800}"/>
  <p:tag name="KSO_WM_BEAUTIFY_FLAG" val=""/>
</p:tagLst>
</file>

<file path=ppt/tags/tag436.xml><?xml version="1.0" encoding="utf-8"?>
<p:tagLst xmlns:p="http://schemas.openxmlformats.org/presentationml/2006/main">
  <p:tag name="KSO_WM_BEAUTIFY_FLAG" val=""/>
</p:tagLst>
</file>

<file path=ppt/tags/tag437.xml><?xml version="1.0" encoding="utf-8"?>
<p:tagLst xmlns:p="http://schemas.openxmlformats.org/presentationml/2006/main">
  <p:tag name="KSO_WM_BEAUTIFY_FLAG" val=""/>
</p:tagLst>
</file>

<file path=ppt/tags/tag438.xml><?xml version="1.0" encoding="utf-8"?>
<p:tagLst xmlns:p="http://schemas.openxmlformats.org/presentationml/2006/main">
  <p:tag name="KSO_WM_BEAUTIFY_FLAG" val=""/>
</p:tagLst>
</file>

<file path=ppt/tags/tag439.xml><?xml version="1.0" encoding="utf-8"?>
<p:tagLst xmlns:p="http://schemas.openxmlformats.org/presentationml/2006/main">
  <p:tag name="KSO_WM_BEAUTIFY_FLAG" val=""/>
</p:tagLst>
</file>

<file path=ppt/tags/tag44.xml><?xml version="1.0" encoding="utf-8"?>
<p:tagLst xmlns:p="http://schemas.openxmlformats.org/presentationml/2006/main">
  <p:tag name="KSO_WM_DIAGRAM_VIRTUALLY_FRAME" val="{&quot;height&quot;:382.1,&quot;left&quot;:52.75,&quot;top&quot;:133.35,&quot;width&quot;:232.9}"/>
</p:tagLst>
</file>

<file path=ppt/tags/tag440.xml><?xml version="1.0" encoding="utf-8"?>
<p:tagLst xmlns:p="http://schemas.openxmlformats.org/presentationml/2006/main">
  <p:tag name="KSO_WM_BEAUTIFY_FLAG" val=""/>
</p:tagLst>
</file>

<file path=ppt/tags/tag441.xml><?xml version="1.0" encoding="utf-8"?>
<p:tagLst xmlns:p="http://schemas.openxmlformats.org/presentationml/2006/main">
  <p:tag name="KSO_WM_BEAUTIFY_FLAG" val=""/>
</p:tagLst>
</file>

<file path=ppt/tags/tag442.xml><?xml version="1.0" encoding="utf-8"?>
<p:tagLst xmlns:p="http://schemas.openxmlformats.org/presentationml/2006/main">
  <p:tag name="KSO_WM_BEAUTIFY_FLAG" val=""/>
</p:tagLst>
</file>

<file path=ppt/tags/tag443.xml><?xml version="1.0" encoding="utf-8"?>
<p:tagLst xmlns:p="http://schemas.openxmlformats.org/presentationml/2006/main">
  <p:tag name="KSO_WM_BEAUTIFY_FLAG" val=""/>
</p:tagLst>
</file>

<file path=ppt/tags/tag444.xml><?xml version="1.0" encoding="utf-8"?>
<p:tagLst xmlns:p="http://schemas.openxmlformats.org/presentationml/2006/main">
  <p:tag name="KSO_WM_BEAUTIFY_FLAG" val="#wm#"/>
  <p:tag name="KSO_WM_TEMPLATE_CATEGORY" val="custom"/>
  <p:tag name="KSO_WM_TEMPLATE_INDEX" val="20205081"/>
</p:tagLst>
</file>

<file path=ppt/tags/tag445.xml><?xml version="1.0" encoding="utf-8"?>
<p:tagLst xmlns:p="http://schemas.openxmlformats.org/presentationml/2006/main">
  <p:tag name="COMMONDATA" val="eyJoZGlkIjoiNDkwODNkODM4YzY4MDVlMGMwNDRmNjkyYjBhYmZjODIifQ=="/>
  <p:tag name="KSO_WPP_MARK_KEY" val="13c85e97-0aa1-41e4-aacc-f95ff0735b12"/>
  <p:tag name="commondata" val="eyJoZGlkIjoiNzI1MzljODBiNDliMzEyMzFlZWNlN2EzYjU0N2YzMWEifQ=="/>
</p:tagLst>
</file>

<file path=ppt/tags/tag45.xml><?xml version="1.0" encoding="utf-8"?>
<p:tagLst xmlns:p="http://schemas.openxmlformats.org/presentationml/2006/main">
  <p:tag name="KSO_WM_DIAGRAM_VIRTUALLY_FRAME" val="{&quot;height&quot;:382.1,&quot;left&quot;:52.75,&quot;top&quot;:133.35,&quot;width&quot;:232.9}"/>
</p:tagLst>
</file>

<file path=ppt/tags/tag46.xml><?xml version="1.0" encoding="utf-8"?>
<p:tagLst xmlns:p="http://schemas.openxmlformats.org/presentationml/2006/main">
  <p:tag name="KSO_WM_DIAGRAM_VIRTUALLY_FRAME" val="{&quot;height&quot;:382.1,&quot;left&quot;:52.75,&quot;top&quot;:133.35,&quot;width&quot;:232.9}"/>
</p:tagLst>
</file>

<file path=ppt/tags/tag47.xml><?xml version="1.0" encoding="utf-8"?>
<p:tagLst xmlns:p="http://schemas.openxmlformats.org/presentationml/2006/main">
  <p:tag name="KSO_WM_DIAGRAM_VIRTUALLY_FRAME" val="{&quot;height&quot;:382.1,&quot;left&quot;:52.75,&quot;top&quot;:133.35,&quot;width&quot;:232.9}"/>
</p:tagLst>
</file>

<file path=ppt/tags/tag48.xml><?xml version="1.0" encoding="utf-8"?>
<p:tagLst xmlns:p="http://schemas.openxmlformats.org/presentationml/2006/main">
  <p:tag name="KSO_WM_DIAGRAM_VIRTUALLY_FRAME" val="{&quot;height&quot;:382.1,&quot;left&quot;:52.75,&quot;top&quot;:133.35,&quot;width&quot;:232.9}"/>
</p:tagLst>
</file>

<file path=ppt/tags/tag49.xml><?xml version="1.0" encoding="utf-8"?>
<p:tagLst xmlns:p="http://schemas.openxmlformats.org/presentationml/2006/main">
  <p:tag name="KSO_WM_DIAGRAM_VIRTUALLY_FRAME" val="{&quot;height&quot;:382.1,&quot;left&quot;:52.75,&quot;top&quot;:133.35,&quot;width&quot;:232.9}"/>
</p:tagLst>
</file>

<file path=ppt/tags/tag5.xml><?xml version="1.0" encoding="utf-8"?>
<p:tagLst xmlns:p="http://schemas.openxmlformats.org/presentationml/2006/main">
  <p:tag name="KSO_WM_UNIT_ISCONTENTSTITLE" val="0"/>
  <p:tag name="KSO_WM_UNIT_ISNUMDGMTITLE" val="0"/>
  <p:tag name="KSO_WM_UNIT_PRESET_TEXT" val="单击输入您的封面副标题"/>
  <p:tag name="KSO_WM_UNIT_NOCLEAR" val="0"/>
  <p:tag name="KSO_WM_UNIT_SHOW_EDIT_AREA_INDICATION" val="1"/>
  <p:tag name="KSO_WM_UNIT_VALUE" val="111"/>
  <p:tag name="KSO_WM_UNIT_HIGHLIGHT" val="0"/>
  <p:tag name="KSO_WM_UNIT_COMPATIBLE" val="0"/>
  <p:tag name="KSO_WM_UNIT_DIAGRAM_ISNUMVISUAL" val="0"/>
  <p:tag name="KSO_WM_UNIT_DIAGRAM_ISREFERUNIT" val="0"/>
  <p:tag name="KSO_WM_UNIT_TYPE" val="b"/>
  <p:tag name="KSO_WM_UNIT_INDEX" val="1"/>
  <p:tag name="KSO_WM_UNIT_ID" val="custom20205081_1*b*1"/>
  <p:tag name="KSO_WM_TEMPLATE_CATEGORY" val="custom"/>
  <p:tag name="KSO_WM_TEMPLATE_INDEX" val="20205081"/>
  <p:tag name="KSO_WM_UNIT_LAYERLEVEL" val="1"/>
  <p:tag name="KSO_WM_TAG_VERSION" val="1.0"/>
  <p:tag name="KSO_WM_BEAUTIFY_FLAG" val="#wm#"/>
</p:tagLst>
</file>

<file path=ppt/tags/tag50.xml><?xml version="1.0" encoding="utf-8"?>
<p:tagLst xmlns:p="http://schemas.openxmlformats.org/presentationml/2006/main">
  <p:tag name="KSO_WM_DIAGRAM_VIRTUALLY_FRAME" val="{&quot;height&quot;:382.1,&quot;left&quot;:52.75,&quot;top&quot;:133.35,&quot;width&quot;:232.9}"/>
</p:tagLst>
</file>

<file path=ppt/tags/tag51.xml><?xml version="1.0" encoding="utf-8"?>
<p:tagLst xmlns:p="http://schemas.openxmlformats.org/presentationml/2006/main">
  <p:tag name="KSO_WM_DIAGRAM_VIRTUALLY_FRAME" val="{&quot;height&quot;:382.1,&quot;left&quot;:52.75,&quot;top&quot;:133.35,&quot;width&quot;:232.9}"/>
</p:tagLst>
</file>

<file path=ppt/tags/tag52.xml><?xml version="1.0" encoding="utf-8"?>
<p:tagLst xmlns:p="http://schemas.openxmlformats.org/presentationml/2006/main">
  <p:tag name="KSO_WM_DIAGRAM_VIRTUALLY_FRAME" val="{&quot;height&quot;:382.1,&quot;left&quot;:52.75,&quot;top&quot;:133.35,&quot;width&quot;:232.9}"/>
</p:tagLst>
</file>

<file path=ppt/tags/tag53.xml><?xml version="1.0" encoding="utf-8"?>
<p:tagLst xmlns:p="http://schemas.openxmlformats.org/presentationml/2006/main">
  <p:tag name="KSO_WM_DIAGRAM_VIRTUALLY_FRAME" val="{&quot;height&quot;:382.1,&quot;left&quot;:52.75,&quot;top&quot;:133.35,&quot;width&quot;:232.9}"/>
</p:tagLst>
</file>

<file path=ppt/tags/tag54.xml><?xml version="1.0" encoding="utf-8"?>
<p:tagLst xmlns:p="http://schemas.openxmlformats.org/presentationml/2006/main">
  <p:tag name="KSO_WM_BEAUTIFY_FLAG" val=""/>
</p:tagLst>
</file>

<file path=ppt/tags/tag55.xml><?xml version="1.0" encoding="utf-8"?>
<p:tagLst xmlns:p="http://schemas.openxmlformats.org/presentationml/2006/main">
  <p:tag name="KSO_WM_BEAUTIFY_FLAG" val=""/>
</p:tagLst>
</file>

<file path=ppt/tags/tag56.xml><?xml version="1.0" encoding="utf-8"?>
<p:tagLst xmlns:p="http://schemas.openxmlformats.org/presentationml/2006/main">
  <p:tag name="KSO_WM_BEAUTIFY_FLAG" val=""/>
</p:tagLst>
</file>

<file path=ppt/tags/tag57.xml><?xml version="1.0" encoding="utf-8"?>
<p:tagLst xmlns:p="http://schemas.openxmlformats.org/presentationml/2006/main">
  <p:tag name="KSO_WM_BEAUTIFY_FLAG" val=""/>
</p:tagLst>
</file>

<file path=ppt/tags/tag58.xml><?xml version="1.0" encoding="utf-8"?>
<p:tagLst xmlns:p="http://schemas.openxmlformats.org/presentationml/2006/main">
  <p:tag name="KSO_WM_BEAUTIFY_FLAG" val=""/>
</p:tagLst>
</file>

<file path=ppt/tags/tag59.xml><?xml version="1.0" encoding="utf-8"?>
<p:tagLst xmlns:p="http://schemas.openxmlformats.org/presentationml/2006/main">
  <p:tag name="KSO_WM_BEAUTIFY_FLAG" val=""/>
</p:tagLst>
</file>

<file path=ppt/tags/tag6.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0.xml><?xml version="1.0" encoding="utf-8"?>
<p:tagLst xmlns:p="http://schemas.openxmlformats.org/presentationml/2006/main">
  <p:tag name="KSO_WM_BEAUTIFY_FLAG" val=""/>
</p:tagLst>
</file>

<file path=ppt/tags/tag61.xml><?xml version="1.0" encoding="utf-8"?>
<p:tagLst xmlns:p="http://schemas.openxmlformats.org/presentationml/2006/main">
  <p:tag name="KSO_WM_BEAUTIFY_FLAG" val=""/>
</p:tagLst>
</file>

<file path=ppt/tags/tag62.xml><?xml version="1.0" encoding="utf-8"?>
<p:tagLst xmlns:p="http://schemas.openxmlformats.org/presentationml/2006/main">
  <p:tag name="KSO_WM_BEAUTIFY_FLAG" val=""/>
</p:tagLst>
</file>

<file path=ppt/tags/tag63.xml><?xml version="1.0" encoding="utf-8"?>
<p:tagLst xmlns:p="http://schemas.openxmlformats.org/presentationml/2006/main">
  <p:tag name="KSO_WM_BEAUTIFY_FLAG" val=""/>
</p:tagLst>
</file>

<file path=ppt/tags/tag64.xml><?xml version="1.0" encoding="utf-8"?>
<p:tagLst xmlns:p="http://schemas.openxmlformats.org/presentationml/2006/main">
  <p:tag name="KSO_WM_BEAUTIFY_FLAG" val=""/>
</p:tagLst>
</file>

<file path=ppt/tags/tag65.xml><?xml version="1.0" encoding="utf-8"?>
<p:tagLst xmlns:p="http://schemas.openxmlformats.org/presentationml/2006/main">
  <p:tag name="KSO_WM_BEAUTIFY_FLAG" val=""/>
</p:tagLst>
</file>

<file path=ppt/tags/tag66.xml><?xml version="1.0" encoding="utf-8"?>
<p:tagLst xmlns:p="http://schemas.openxmlformats.org/presentationml/2006/main">
  <p:tag name="KSO_WM_BEAUTIFY_FLAG" val=""/>
</p:tagLst>
</file>

<file path=ppt/tags/tag67.xml><?xml version="1.0" encoding="utf-8"?>
<p:tagLst xmlns:p="http://schemas.openxmlformats.org/presentationml/2006/main">
  <p:tag name="KSO_WM_BEAUTIFY_FLAG" val=""/>
</p:tagLst>
</file>

<file path=ppt/tags/tag68.xml><?xml version="1.0" encoding="utf-8"?>
<p:tagLst xmlns:p="http://schemas.openxmlformats.org/presentationml/2006/main">
  <p:tag name="KSO_WM_BEAUTIFY_FLAG" val=""/>
</p:tagLst>
</file>

<file path=ppt/tags/tag69.xml><?xml version="1.0" encoding="utf-8"?>
<p:tagLst xmlns:p="http://schemas.openxmlformats.org/presentationml/2006/main">
  <p:tag name="KSO_WM_BEAUTIFY_FLAG" val=""/>
</p:tagLst>
</file>

<file path=ppt/tags/tag7.xml><?xml version="1.0" encoding="utf-8"?>
<p:tagLst xmlns:p="http://schemas.openxmlformats.org/presentationml/2006/main">
  <p:tag name="KSO_WM_BEAUTIFY_FLAG" val=""/>
</p:tagLst>
</file>

<file path=ppt/tags/tag70.xml><?xml version="1.0" encoding="utf-8"?>
<p:tagLst xmlns:p="http://schemas.openxmlformats.org/presentationml/2006/main">
  <p:tag name="KSO_WM_BEAUTIFY_FLAG" val=""/>
</p:tagLst>
</file>

<file path=ppt/tags/tag71.xml><?xml version="1.0" encoding="utf-8"?>
<p:tagLst xmlns:p="http://schemas.openxmlformats.org/presentationml/2006/main">
  <p:tag name="KSO_WM_BEAUTIFY_FLAG" val=""/>
</p:tagLst>
</file>

<file path=ppt/tags/tag72.xml><?xml version="1.0" encoding="utf-8"?>
<p:tagLst xmlns:p="http://schemas.openxmlformats.org/presentationml/2006/main">
  <p:tag name="KSO_WM_BEAUTIFY_FLAG" val=""/>
</p:tagLst>
</file>

<file path=ppt/tags/tag73.xml><?xml version="1.0" encoding="utf-8"?>
<p:tagLst xmlns:p="http://schemas.openxmlformats.org/presentationml/2006/main">
  <p:tag name="KSO_WM_BEAUTIFY_FLAG" val=""/>
</p:tagLst>
</file>

<file path=ppt/tags/tag74.xml><?xml version="1.0" encoding="utf-8"?>
<p:tagLst xmlns:p="http://schemas.openxmlformats.org/presentationml/2006/main">
  <p:tag name="KSO_WM_BEAUTIFY_FLAG" val=""/>
</p:tagLst>
</file>

<file path=ppt/tags/tag75.xml><?xml version="1.0" encoding="utf-8"?>
<p:tagLst xmlns:p="http://schemas.openxmlformats.org/presentationml/2006/main">
  <p:tag name="KSO_WM_BEAUTIFY_FLAG" val=""/>
</p:tagLst>
</file>

<file path=ppt/tags/tag76.xml><?xml version="1.0" encoding="utf-8"?>
<p:tagLst xmlns:p="http://schemas.openxmlformats.org/presentationml/2006/main">
  <p:tag name="KSO_WM_BEAUTIFY_FLAG" val=""/>
</p:tagLst>
</file>

<file path=ppt/tags/tag77.xml><?xml version="1.0" encoding="utf-8"?>
<p:tagLst xmlns:p="http://schemas.openxmlformats.org/presentationml/2006/main">
  <p:tag name="KSO_WM_BEAUTIFY_FLAG" val=""/>
</p:tagLst>
</file>

<file path=ppt/tags/tag78.xml><?xml version="1.0" encoding="utf-8"?>
<p:tagLst xmlns:p="http://schemas.openxmlformats.org/presentationml/2006/main">
  <p:tag name="KSO_WM_BEAUTIFY_FLAG" val=""/>
</p:tagLst>
</file>

<file path=ppt/tags/tag79.xml><?xml version="1.0" encoding="utf-8"?>
<p:tagLst xmlns:p="http://schemas.openxmlformats.org/presentationml/2006/main">
  <p:tag name="KSO_WM_BEAUTIFY_FLAG" val=""/>
</p:tagLst>
</file>

<file path=ppt/tags/tag8.xml><?xml version="1.0" encoding="utf-8"?>
<p:tagLst xmlns:p="http://schemas.openxmlformats.org/presentationml/2006/main">
  <p:tag name="KSO_WM_BEAUTIFY_FLAG" val=""/>
</p:tagLst>
</file>

<file path=ppt/tags/tag80.xml><?xml version="1.0" encoding="utf-8"?>
<p:tagLst xmlns:p="http://schemas.openxmlformats.org/presentationml/2006/main">
  <p:tag name="KSO_WM_BEAUTIFY_FLAG" val=""/>
</p:tagLst>
</file>

<file path=ppt/tags/tag81.xml><?xml version="1.0" encoding="utf-8"?>
<p:tagLst xmlns:p="http://schemas.openxmlformats.org/presentationml/2006/main">
  <p:tag name="KSO_WM_BEAUTIFY_FLAG" val=""/>
</p:tagLst>
</file>

<file path=ppt/tags/tag82.xml><?xml version="1.0" encoding="utf-8"?>
<p:tagLst xmlns:p="http://schemas.openxmlformats.org/presentationml/2006/main">
  <p:tag name="KSO_WM_BEAUTIFY_FLAG" val=""/>
</p:tagLst>
</file>

<file path=ppt/tags/tag83.xml><?xml version="1.0" encoding="utf-8"?>
<p:tagLst xmlns:p="http://schemas.openxmlformats.org/presentationml/2006/main">
  <p:tag name="KSO_WM_BEAUTIFY_FLAG" val=""/>
</p:tagLst>
</file>

<file path=ppt/tags/tag84.xml><?xml version="1.0" encoding="utf-8"?>
<p:tagLst xmlns:p="http://schemas.openxmlformats.org/presentationml/2006/main">
  <p:tag name="KSO_WM_BEAUTIFY_FLAG" val=""/>
</p:tagLst>
</file>

<file path=ppt/tags/tag85.xml><?xml version="1.0" encoding="utf-8"?>
<p:tagLst xmlns:p="http://schemas.openxmlformats.org/presentationml/2006/main">
  <p:tag name="KSO_WM_BEAUTIFY_FLAG" val=""/>
</p:tagLst>
</file>

<file path=ppt/tags/tag86.xml><?xml version="1.0" encoding="utf-8"?>
<p:tagLst xmlns:p="http://schemas.openxmlformats.org/presentationml/2006/main">
  <p:tag name="KSO_WM_BEAUTIFY_FLAG" val=""/>
</p:tagLst>
</file>

<file path=ppt/tags/tag87.xml><?xml version="1.0" encoding="utf-8"?>
<p:tagLst xmlns:p="http://schemas.openxmlformats.org/presentationml/2006/main">
  <p:tag name="KSO_WM_BEAUTIFY_FLAG" val=""/>
</p:tagLst>
</file>

<file path=ppt/tags/tag88.xml><?xml version="1.0" encoding="utf-8"?>
<p:tagLst xmlns:p="http://schemas.openxmlformats.org/presentationml/2006/main">
  <p:tag name="KSO_WM_BEAUTIFY_FLAG" val=""/>
</p:tagLst>
</file>

<file path=ppt/tags/tag89.xml><?xml version="1.0" encoding="utf-8"?>
<p:tagLst xmlns:p="http://schemas.openxmlformats.org/presentationml/2006/main">
  <p:tag name="KSO_WM_BEAUTIFY_FLAG" val=""/>
</p:tagLst>
</file>

<file path=ppt/tags/tag9.xml><?xml version="1.0" encoding="utf-8"?>
<p:tagLst xmlns:p="http://schemas.openxmlformats.org/presentationml/2006/main">
  <p:tag name="KSO_WM_BEAUTIFY_FLAG" val=""/>
</p:tagLst>
</file>

<file path=ppt/tags/tag90.xml><?xml version="1.0" encoding="utf-8"?>
<p:tagLst xmlns:p="http://schemas.openxmlformats.org/presentationml/2006/main">
  <p:tag name="KSO_WM_BEAUTIFY_FLAG" val=""/>
</p:tagLst>
</file>

<file path=ppt/tags/tag91.xml><?xml version="1.0" encoding="utf-8"?>
<p:tagLst xmlns:p="http://schemas.openxmlformats.org/presentationml/2006/main">
  <p:tag name="KSO_WM_BEAUTIFY_FLAG" val=""/>
</p:tagLst>
</file>

<file path=ppt/tags/tag92.xml><?xml version="1.0" encoding="utf-8"?>
<p:tagLst xmlns:p="http://schemas.openxmlformats.org/presentationml/2006/main">
  <p:tag name="KSO_WM_BEAUTIFY_FLAG" val=""/>
</p:tagLst>
</file>

<file path=ppt/tags/tag93.xml><?xml version="1.0" encoding="utf-8"?>
<p:tagLst xmlns:p="http://schemas.openxmlformats.org/presentationml/2006/main">
  <p:tag name="KSO_WM_BEAUTIFY_FLAG" val=""/>
</p:tagLst>
</file>

<file path=ppt/tags/tag94.xml><?xml version="1.0" encoding="utf-8"?>
<p:tagLst xmlns:p="http://schemas.openxmlformats.org/presentationml/2006/main">
  <p:tag name="KSO_WM_BEAUTIFY_FLAG" val=""/>
</p:tagLst>
</file>

<file path=ppt/tags/tag95.xml><?xml version="1.0" encoding="utf-8"?>
<p:tagLst xmlns:p="http://schemas.openxmlformats.org/presentationml/2006/main">
  <p:tag name="KSO_WM_BEAUTIFY_FLAG" val=""/>
</p:tagLst>
</file>

<file path=ppt/tags/tag96.xml><?xml version="1.0" encoding="utf-8"?>
<p:tagLst xmlns:p="http://schemas.openxmlformats.org/presentationml/2006/main">
  <p:tag name="KSO_WM_BEAUTIFY_FLAG" val=""/>
</p:tagLst>
</file>

<file path=ppt/tags/tag97.xml><?xml version="1.0" encoding="utf-8"?>
<p:tagLst xmlns:p="http://schemas.openxmlformats.org/presentationml/2006/main">
  <p:tag name="KSO_WM_BEAUTIFY_FLAG" val=""/>
</p:tagLst>
</file>

<file path=ppt/tags/tag98.xml><?xml version="1.0" encoding="utf-8"?>
<p:tagLst xmlns:p="http://schemas.openxmlformats.org/presentationml/2006/main">
  <p:tag name="KSO_WM_BEAUTIFY_FLAG" val=""/>
</p:tagLst>
</file>

<file path=ppt/tags/tag99.xml><?xml version="1.0" encoding="utf-8"?>
<p:tagLst xmlns:p="http://schemas.openxmlformats.org/presentationml/2006/main">
  <p:tag name="KSO_WM_BEAUTIFY_FLAG" val=""/>
</p:tagLst>
</file>

<file path=ppt/theme/theme1.xml><?xml version="1.0" encoding="utf-8"?>
<a:theme xmlns:a="http://schemas.openxmlformats.org/drawingml/2006/main" name="新">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solidFill>
            <a:srgbClr val="FF0000"/>
          </a:solidFill>
          <a:prstDash val="sysDash"/>
          <a:round/>
        </a:ln>
      </a:spPr>
      <a:bodyPr anchor="ctr"/>
      <a:lstStyle>
        <a:defPPr>
          <a:defRPr/>
        </a:defPPr>
      </a:lstStyle>
    </a:spDef>
    <a:txDef>
      <a:spPr>
        <a:noFill/>
      </a:spPr>
      <a:bodyPr wrap="none" rtlCol="0">
        <a:spAutoFit/>
      </a:bodyPr>
      <a:lstStyle>
        <a:defPPr algn="l">
          <a:defRPr sz="1600" dirty="0" smtClean="0">
            <a:latin typeface="微软雅黑" panose="020B0503020204020204" pitchFamily="34" charset="-122"/>
            <a:ea typeface="微软雅黑" panose="020B0503020204020204" pitchFamily="34" charset="-122"/>
          </a:defRPr>
        </a:defPPr>
      </a:lstStyle>
    </a:tx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旧">
  <a:themeElements>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自定义 1">
      <a:majorFont>
        <a:latin typeface="Arial Black"/>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noFill/>
        <a:ln w="25400" cap="flat" cmpd="sng">
          <a:solidFill>
            <a:srgbClr val="FF0000"/>
          </a:solidFill>
          <a:prstDash val="sysDash"/>
          <a:round/>
        </a:ln>
      </a:spPr>
      <a:bodyPr anchor="ctr"/>
      <a:lstStyle>
        <a:defPPr>
          <a:defRPr/>
        </a:defPPr>
      </a:lstStyle>
    </a:spDef>
    <a:txDef>
      <a:spPr>
        <a:noFill/>
      </a:spPr>
      <a:bodyPr wrap="none" rtlCol="0">
        <a:spAutoFit/>
      </a:bodyPr>
      <a:lstStyle>
        <a:defPPr algn="l">
          <a:defRPr sz="1600" dirty="0" smtClean="0">
            <a:latin typeface="微软雅黑" panose="020B0503020204020204" pitchFamily="34" charset="-122"/>
            <a:ea typeface="微软雅黑" panose="020B0503020204020204" pitchFamily="34" charset="-122"/>
          </a:defRPr>
        </a:defPPr>
      </a:lstStyle>
    </a:txDef>
  </a:objectDefaults>
  <a:extraClrSchemeLst>
    <a:extraClrScheme>
      <a:clrScheme name="2_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oleObject" Target="C:/Users/TipDM/AppData/Local/Temp/wps.cozbkH/Workbook1.xlsx" TargetMode="External"/></Relationships>
</file>

<file path=ppt/webExtensions/webExtension1.xml><?xml version="1.0" encoding="utf-8"?>
<wpswe:webExtension xmlns:wpswe="http://www.wps.cn/officeDocument/2018/webExtension">
  <wpswe:extSource id="dschart" version="1.0"/>
  <wpswe:properties>
    <wpswe:property key="DiscardFirstCodeChange" value="0"/>
    <wpswe:property key="autoSnapshot" value="0"/>
    <wpswe:property key="dschart" value="{&quot;dschart_data&quot;:{&quot;blockId&quot;:&quot;160708166732128963&quot;,&quot;chart_type&quot;:&quot;柱状图&quot;,&quot;classifty_type&quot;:[&quot;比较类&quot;,&quot;分布类&quot;],&quot;dataSrc&quot;:{&quot;data&quot;:[[[&quot;类型&quot;,&quot;训练(人工)&quot;,&quot;验证(人工)&quot;,&quot;推理(模型)&quot;],[&quot;人员基本信息标签&quot;,&quot;300&quot;,&quot;30&quot;,&quot;2615&quot;],[&quot;预警监测重点人标签&quot;,&quot;960&quot;,&quot;240&quot;,&quot;1755&quot;],[&quot;违法前科人员类型标签&quot;,&quot;480&quot;,&quot;120&quot;,&quot;2315&quot;],[&quot;情报类事件&quot;,&quot;1280&quot;,&quot;320&quot;,&quot;1355&quot;]]],&quot;dataType&quot;:&quot;cross-table&quot;,&quot;download&quot;:false,&quot;srcType&quot;:&quot;local&quot;,&quot;url&quot;:&quot;&quot;},&quot;function_type&quot;:[&quot;条形图&quot;],&quot;gif&quot;:&quot;//web.docer.wpscdn.cn/docer/ds-page/images/3612096174443311110.gif?imageView2/2/w/500/quality/90&quot;,&quot;index&quot;:4,&quot;isFree&quot;:&quot;0&quot;,&quot;label&quot;:&quot;&lt;e-barycategory-chart&gt;&quot;,&quot;projectId&quot;:&quot;160800399402076233&quot;,&quot;props&quot;:{&quot;animation&quot;:{&quot;duration&quot;:&quot;2&quot;,&quot;easeStyle&quot;:&quot;&quot;,&quot;endPause&quot;:&quot;1&quot;,&quot;moveOptions&quot;:[&quot;横向同步拉伸&quot;,&quot;横向分组拉伸&quot;,&quot;横向分类拉伸&quot;,&quot;按分组的百叶窗&quot;,&quot;百叶窗&quot;,&quot;按分类的百叶窗&quot;],&quot;moveStyle&quot;:&quot;横向同步拉伸&quot;,&quot;startDelay&quot;:&quot;0&quot;,&quot;transition&quot;:true},&quot;axis&quot;:{&quot;color&quot;:&quot;#a1a1a1&quot;,&quot;grid&quot;:{&quot;color&quot;:&quot;#ccc&quot;,&quot;gridLineWidth&quot;:&quot;1&quot;,&quot;lineStyle&quot;:&quot;line&quot;,&quot;show&quot;:&quot;x&quot;},&quot;x&quot;:{&quot;axisColor&quot;:&quot;#bfbfbf&quot;,&quot;axisLineWidth&quot;:&quot;1&quot;,&quot;axisPositonChoice&quot;:&quot;下面&quot;,&quot;axisPositonOptions&quot;:[&quot;上面&quot;,&quot;下面&quot;],&quot;axisShow&quot;:true,&quot;labelAngle&quot;:&quot;0&quot;,&quot;labelDirection&quot;:&quot;自动&quot;,&quot;labelDirectionOptions&quot;:[&quot;自动&quot;,&quot;横排&quot;,&quot;竖排&quot;],&quot;labelShow&quot;:true,&quot;labelSuffix&quot;:&quot;&quot;,&quot;name&quot;:&quot;&quot;,&quot;range&quot;:[],&quot;stepOfLabel&quot;:&quot;&quot;},&quot;y&quot;:{&quot;axisColor&quot;:&quot;#bfbfbf&quot;,&quot;axisLineWidth&quot;:&quot;1&quot;,&quot;axisShow&quot;:true,&quot;labelShow&quot;:true,&quot;name&quot;:&quot;&quot;}},&quot;backgroundColor&quot;:&quot;#FEFFFF&quot;,&quot;colors&quot;:{&quot;colorControlers&quot;:[&quot;multiple&quot;],&quot;list&quot;:[0,1,2],&quot;type&quot;:&quot;multiple&quot;},&quot;display&quot;:{&quot;bar4CornerRadius&quot;:[0,0,0,0],&quot;barWidthPercent&quot;:&quot;0.7&quot;,&quot;barborderColor&quot;:&quot;#333333ff&quot;,&quot;barborderWidth&quot;:1,&quot;fillOpacity&quot;:&quot;1&quot;},&quot;font&quot;:{&quot;color&quot;:&quot;#545454&quot;,&quot;fontFamily&quot;:&quot;阿里巴巴普惠体常规&quot;,&quot;fontSize&quot;:&quot;14&quot;},&quot;label&quot;:{&quot;display&quot;:true,&quot;positionChoice&quot;:&quot;右边&quot;,&quot;positionOptions&quot;:[&quot;内部居左&quot;,&quot;内部居右&quot;,&quot;右边&quot;],&quot;suffix&quot;:&quot;&quot;,&quot;textLabel&quot;:{&quot;color&quot;:&quot;#545454&quot;,&quot;fontFamily&quot;:&quot;阿里巴巴普惠体 常规&quot;,&quot;fontSize&quot;:&quot;12&quot;}},&quot;legend&quot;:{&quot;color&quot;:[&quot;#545454&quot;],&quot;fontFamily&quot;:[&quot;阿里巴巴普惠体常规&quot;],&quot;fontSize&quot;:&quot;14&quot;,&quot;lineHeight&quot;:&quot;15&quot;,&quot;show&quot;:true,&quot;style&quot;:&quot;&quot;,&quot;styleOptions&quot;:[],&quot;xPosition&quot;:&quot;center&quot;,&quot;yPosition&quot;:&quot;bottom&quot;},&quot;logoDisplay&quot;:{&quot;bottomLineHeight&quot;:&quot;15&quot;,&quot;imgHeight&quot;:&quot;32&quot;,&quot;imgUrl&quot;:&quot;https://ss1.dycharts.com/newchartLogo.png&quot;,&quot;show&quot;:false,&quot;topLineHeight&quot;:&quot;11&quot;},&quot;map&quot;:[[{&quot;allowType&quot;:[&quot;string&quot;],&quot;configurable&quot;:false,&quot;function&quot;:&quot;objCol&quot;,&quot;index&quot;:0,&quot;isLegend&quot;:false,&quot;name&quot;:&quot;Y轴对象&quot;},{&quot;allowType&quot;:[&quot;number&quot;],&quot;configurable&quot;:true,&quot;function&quot;:&quot;vCol&quot;,&quot;index&quot;:1,&quot;isLegend&quot;:false,&quot;name&quot;:&quot;数值列&quot;},{&quot;allowType&quot;:[&quot;number&quot;],&quot;configurable&quot;:true,&quot;function&quot;:&quot;vCol&quot;,&quot;index&quot;:2,&quot;isLegend&quot;:false,&quot;name&quot;:&quot;数值列&quot;},{&quot;allowType&quot;:[&quot;number&quot;],&quot;configurable&quot;:true,&quot;function&quot;:&quot;vCol&quot;,&quot;index&quot;:3,&quot;isLegend&quot;:false,&quot;name&quot;:&quot;数值列&quot;}]],&quot;paddings&quot;:{&quot;bottom&quot;:&quot;23&quot;,&quot;chartBottom&quot;:&quot;5&quot;,&quot;left&quot;:&quot;24&quot;,&quot;right&quot;:&quot;24&quot;,&quot;top&quot;:&quot;20&quot;},&quot;publishDisplay&quot;:{&quot;color&quot;:&quot;#878787&quot;,&quot;fontFamily&quot;:&quot;阿里巴巴普惠体 常规&quot;,&quot;fontSize&quot;:&quot;14&quot;,&quot;show&quot;:false,&quot;text&quot;:&quot;镝数出品&quot;},&quot;shadow&quot;:{&quot;display&quot;:false,&quot;shadowAngle&quot;:&quot;45&quot;,&quot;shadowBlur&quot;:&quot;5&quot;,&quot;shadowColor&quot;:&quot;#c6c6c6&quot;,&quot;shadowOpacity&quot;:&quot;100&quot;,&quot;shadowRadius&quot;:&quot;3&quot;},&quot;size&quot;:{&quot;height&quot;:403.030303030303,&quot;ratio&quot;:&quot;&quot;,&quot;rotate&quot;:0,&quot;width&quot;:440.4040404040404},&quot;sourceDisplay&quot;:{&quot;color&quot;:&quot;#878787&quot;,&quot;fontFamily&quot;:&quot;阿里巴巴普惠体 常规&quot;,&quot;fontSize&quot;:&quot;14&quot;,&quot;show&quot;:false,&quot;text&quot;:&quot;数据来源：示例数据&quot;,&quot;topLineHeight&quot;:&quot;15&quot;,&quot;xPosition&quot;:&quot;left&quot;,&quot;yPosition&quot;:&quot;bottom&quot;},&quot;titleDisplay&quot;:{&quot;color&quot;:&quot;#4c4c4c&quot;,&quot;fontFamily&quot;:&quot;阿里巴巴普惠体 常规&quot;,&quot;fontSize&quot;:&quot;17&quot;,&quot;lineHeight&quot;:&quot;10&quot;,&quot;show&quot;:true,&quot;text&quot;:&quot;数据标注情况&quot;,&quot;totalHeight&quot;:&quot;39&quot;,&quot;xPosition&quot;:&quot;center&quot;,&quot;yPosition&quot;:&quot;top&quot;},&quot;tooltip&quot;:true,&quot;unitDisplay&quot;:{&quot;bottomLineHeight&quot;:&quot;15&quot;,&quot;color&quot;:&quot;#878787&quot;,&quot;fontFamily&quot;:&quot;阿里巴巴普惠体常规&quot;,&quot;fontSize&quot;:&quot;14&quot;,&quot;show&quot;:false,&quot;text&quot;:&quot;单位：元&quot;,&quot;xPosition&quot;:&quot;left&quot;,&quot;yPosition&quot;:&quot;top&quot;},&quot;watermarkDisplay&quot;:{&quot;imgHeight&quot;:&quot;80&quot;,&quot;imgUrl&quot;:&quot;https://ss1.dycharts.com/newchartWatermark.png&quot;,&quot;imgWidth&quot;:&quot;80&quot;,&quot;show&quot;:false}},&quot;templateId&quot;:&quot;3612096174443311110-1&quot;,&quot;templateSwitch&quot;:&quot;cross&quot;,&quot;theme&quot;:{&quot;_id&quot;:44,&quot;axis&quot;:{&quot;color&quot;:&quot;#a1a1a1&quot;},&quot;backgroundColor&quot;:&quot;#FEFFFF&quot;,&quot;card_color&quot;:&quot;#E4F2F9&quot;,&quot;colors&quot;:[&quot;#5CA8CB&quot;,&quot;#397EA8&quot;,&quot;#7D6A87&quot;,&quot;#D19F99&quot;,&quot;#ECC4B7&quot;,&quot;#FAE0D3&quot;,&quot;#5CA8CB&quot;,&quot;#397EA8&quot;,&quot;#7D6A87&quot;,&quot;#D19F99&quot;,&quot;#ECC4B7&quot;,&quot;#FAE0D3&quot;,&quot;#ECC4B7&quot;,&quot;#FAE0D3&quot;],&quot;fonts&quot;:{&quot;accessoryColor&quot;:&quot;#878787&quot;,&quot;color&quot;:&quot;#545454&quot;,&quot;fontFamily&quot;:&quot;阿里巴巴普惠体常规&quot;,&quot;fontSize&quot;:&quot;14&quot;},&quot;grid&quot;:{&quot;color&quot;:&quot;#ccc&quot;},&quot;name&quot;:&quot;从容自若&quot;,&quot;price&quot;:0,&quot;shapeColor&quot;:1,&quot;themeId&quot;:44,&quot;thumb&quot;:&quot;https://ss1.dydata.io/v2/themes/44.png&quot;,&quot;titleFont&quot;:{&quot;color&quot;:&quot;#4c4c4c&quot;,&quot;fontFamily&quot;:&quot;阿里巴巴普惠体 常规&quot;,&quot;fontSize&quot;:&quot;36&quot;},&quot;typeColor&quot;:{&quot;name&quot;:[&quot;蓝色&quot;],&quot;num&quot;:[&quot;3&quot;]},&quot;typeStyle&quot;:{&quot;name&quot;:[&quot;简约&quot;],&quot;num&quot;:[&quot;1&quot;]},&quot;typeSystem&quot;:{&quot;name&quot;:[&quot;浅色系&quot;,&quot;多彩系&quot;],&quot;num&quot;:[&quot;4&quot;,&quot;1&quot;]}},&quot;thumb&quot;:&quot;//web.docer.wpscdn.cn/docer/ds-page/images/3612096174443311110-1.png&quot;,&quot;title&quot;:&quot;分组条形图&quot;,&quot;type&quot;:&quot;chart&quot;},&quot;dschart_id&quot;:&quot;3612096174443311110-1&quot;,&quot;id&quot;:&quot;44&quot;}"/>
    <wpswe:property key="isUseCommonErrorPage" value="false"/>
    <wpswe:property key="loadingImage" value="res:/icons/DsWebShapeDefaultPage.svg"/>
    <wpswe:property key="table_source" value="{&quot;datasource&quot;:[[&quot;类型&quot;,&quot;训练(人工)&quot;,&quot;验证(人工)&quot;,&quot;推理(模型)&quot;],[&quot;人员基本信息标签&quot;,&quot;300&quot;,&quot;30&quot;,&quot;2615&quot;],[&quot;预警监测重点人标签&quot;,&quot;960&quot;,&quot;240&quot;,&quot;1755&quot;],[&quot;违法前科人员类型标签&quot;,&quot;480&quot;,&quot;120&quot;,&quot;2315&quot;],[&quot;警情类事件&quot;,&quot;1280&quot;,&quot;320&quot;,&quot;1355&quot;]]}"/>
  </wpswe:properties>
  <wpswe:watchingCache>
    <wpswe:linkPath>C:/Users/TipDM/AppData/Local/Temp/wps.cozbkH/Workbook1.xlsx</wpswe:linkPath>
  </wpswe:watchingCache>
  <wpswe:snapshot xmlns:r="http://schemas.openxmlformats.org/officeDocument/2006/relationships" r:embed="rId2"/>
  <wpswe:externalData xmlns:r="http://schemas.openxmlformats.org/officeDocument/2006/relationships" r:id="rId1"/>
  <wpswe:url>https://clientweb.docer.wps.cn/docer-ds/web-shape-1.0.0/?id=44&amp;dschart_id=3612096174443311110&amp;from=null&amp;productEntry=null&amp;sceneEntry=null&amp;flag=1003</wpswe:url>
  <wpswe:constantSnapshot>false</wpswe:constantSnapshot>
</wpswe:webExtension>
</file>

<file path=docProps/app.xml><?xml version="1.0" encoding="utf-8"?>
<Properties xmlns="http://schemas.openxmlformats.org/officeDocument/2006/extended-properties" xmlns:vt="http://schemas.openxmlformats.org/officeDocument/2006/docPropsVTypes">
  <TotalTime>0</TotalTime>
  <Words>4456</Words>
  <Application>WPS 演示</Application>
  <PresentationFormat>宽屏</PresentationFormat>
  <Paragraphs>628</Paragraphs>
  <Slides>34</Slides>
  <Notes>3</Notes>
  <HiddenSlides>0</HiddenSlides>
  <MMClips>0</MMClips>
  <ScaleCrop>false</ScaleCrop>
  <HeadingPairs>
    <vt:vector size="6" baseType="variant">
      <vt:variant>
        <vt:lpstr>已用的字体</vt:lpstr>
      </vt:variant>
      <vt:variant>
        <vt:i4>28</vt:i4>
      </vt:variant>
      <vt:variant>
        <vt:lpstr>主题</vt:lpstr>
      </vt:variant>
      <vt:variant>
        <vt:i4>2</vt:i4>
      </vt:variant>
      <vt:variant>
        <vt:lpstr>幻灯片标题</vt:lpstr>
      </vt:variant>
      <vt:variant>
        <vt:i4>34</vt:i4>
      </vt:variant>
    </vt:vector>
  </HeadingPairs>
  <TitlesOfParts>
    <vt:vector size="64" baseType="lpstr">
      <vt:lpstr>Arial</vt:lpstr>
      <vt:lpstr>宋体</vt:lpstr>
      <vt:lpstr>Wingdings</vt:lpstr>
      <vt:lpstr>微软雅黑</vt:lpstr>
      <vt:lpstr>Calibri</vt:lpstr>
      <vt:lpstr>黑体</vt:lpstr>
      <vt:lpstr>Times New Roman</vt:lpstr>
      <vt:lpstr>Calibri</vt:lpstr>
      <vt:lpstr>思源宋体</vt:lpstr>
      <vt:lpstr>仿宋</vt:lpstr>
      <vt:lpstr>华文行楷</vt:lpstr>
      <vt:lpstr>华文楷体</vt:lpstr>
      <vt:lpstr>Gotham Book</vt:lpstr>
      <vt:lpstr>思源黑体 CN Regular</vt:lpstr>
      <vt:lpstr>微软雅黑 Light</vt:lpstr>
      <vt:lpstr>Arial Unicode MS</vt:lpstr>
      <vt:lpstr>Arial Black</vt:lpstr>
      <vt:lpstr>等线</vt:lpstr>
      <vt:lpstr>华文新魏</vt:lpstr>
      <vt:lpstr>Wingdings</vt:lpstr>
      <vt:lpstr>Verdana</vt:lpstr>
      <vt:lpstr>思源黑体 CN Medium</vt:lpstr>
      <vt:lpstr>OPPOSans B</vt:lpstr>
      <vt:lpstr>Malgun Gothic</vt:lpstr>
      <vt:lpstr>华文仿宋</vt:lpstr>
      <vt:lpstr>思源黑体 CN Light</vt:lpstr>
      <vt:lpstr>MiSans Normal</vt:lpstr>
      <vt:lpstr>Segoe Print</vt:lpstr>
      <vt:lpstr>新</vt:lpstr>
      <vt:lpstr>旧</vt:lpstr>
      <vt:lpstr> 数据素养与人工智能-前沿和需求</vt:lpstr>
      <vt:lpstr>大模型发展重塑产业数字化</vt:lpstr>
      <vt:lpstr>“产业逼转型，青年难就业”矛盾凸显</vt:lpstr>
      <vt:lpstr>数据空间变迁</vt:lpstr>
      <vt:lpstr>数据空间变迁</vt:lpstr>
      <vt:lpstr>PowerPoint 演示文稿</vt:lpstr>
      <vt:lpstr>大模型出现的前后对比</vt:lpstr>
      <vt:lpstr>大模型对教育培训的影响?</vt:lpstr>
      <vt:lpstr>大模型应用示例1</vt:lpstr>
      <vt:lpstr>大模型应用示例1</vt:lpstr>
      <vt:lpstr>大模型应用示例2</vt:lpstr>
      <vt:lpstr>大模型应用示例3</vt:lpstr>
      <vt:lpstr>大模型应用示例4</vt:lpstr>
      <vt:lpstr>步骤一：分析现状，明确任务</vt:lpstr>
      <vt:lpstr>步骤二：数据标注，构建样本</vt:lpstr>
      <vt:lpstr>步骤三：任务一指令一模型，微调学习</vt:lpstr>
      <vt:lpstr>步骤四：模型推理，自动打标</vt:lpstr>
      <vt:lpstr>大模型应用示例5</vt:lpstr>
      <vt:lpstr>大模型应用示例6</vt:lpstr>
      <vt:lpstr>大模型应用示例7</vt:lpstr>
      <vt:lpstr>颠覆性的改变正在开始...</vt:lpstr>
      <vt:lpstr>颠覆性的改变正在开始...</vt:lpstr>
      <vt:lpstr>大学生毕业后何去何从？</vt:lpstr>
      <vt:lpstr>泰迪科技之数字化人才培养</vt:lpstr>
      <vt:lpstr>人社“产教评”产业技能根基工程</vt:lpstr>
      <vt:lpstr>人社“产教评”产业技能根基工程</vt:lpstr>
      <vt:lpstr>泰迪科技之“学生学徒制”</vt:lpstr>
      <vt:lpstr>人工智能+AIGC学习路线图</vt:lpstr>
      <vt:lpstr>AIGC教学实训资源包</vt:lpstr>
      <vt:lpstr>数据标注平台</vt:lpstr>
      <vt:lpstr>大模型开发平台</vt:lpstr>
      <vt:lpstr>大模型应用平台</vt:lpstr>
      <vt:lpstr>大模型应用开发实训环境</vt:lpstr>
      <vt:lpstr>PowerPoint 演示文稿</vt:lpstr>
    </vt:vector>
  </TitlesOfParts>
  <Company>MS</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Roc Ren</dc:creator>
  <cp:lastModifiedBy>张良均〈广州泰迪〉</cp:lastModifiedBy>
  <cp:revision>1728</cp:revision>
  <dcterms:created xsi:type="dcterms:W3CDTF">2017-01-10T15:44:00Z</dcterms:created>
  <dcterms:modified xsi:type="dcterms:W3CDTF">2025-01-07T06:41:34Z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BD71924CA4CA4A62824061EE688E753B_12</vt:lpwstr>
  </property>
</Properties>
</file>